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73" r:id="rId2"/>
    <p:sldId id="274" r:id="rId3"/>
    <p:sldId id="275" r:id="rId4"/>
    <p:sldId id="277" r:id="rId5"/>
    <p:sldId id="276" r:id="rId6"/>
    <p:sldId id="288" r:id="rId7"/>
    <p:sldId id="280" r:id="rId8"/>
    <p:sldId id="281" r:id="rId9"/>
    <p:sldId id="283" r:id="rId10"/>
    <p:sldId id="282" r:id="rId11"/>
    <p:sldId id="285" r:id="rId12"/>
    <p:sldId id="291" r:id="rId13"/>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B08C2D-B403-400F-9AC9-6B3BDA58AFFB}" v="13" dt="2025-03-18T15:44:39.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660"/>
  </p:normalViewPr>
  <p:slideViewPr>
    <p:cSldViewPr snapToGrid="0">
      <p:cViewPr varScale="1">
        <p:scale>
          <a:sx n="106" d="100"/>
          <a:sy n="106" d="100"/>
        </p:scale>
        <p:origin x="618"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n-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B5273-3443-42E0-AAEC-CBEED4A9FA2A}" type="datetimeFigureOut">
              <a:rPr lang="nn-NO" smtClean="0"/>
              <a:t>18.03.2025</a:t>
            </a:fld>
            <a:endParaRPr lang="nn-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n-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n-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436659-8EF5-4F38-90AC-1649C232C3E0}" type="slidenum">
              <a:rPr lang="nn-NO" smtClean="0"/>
              <a:t>‹#›</a:t>
            </a:fld>
            <a:endParaRPr lang="nn-NO"/>
          </a:p>
        </p:txBody>
      </p:sp>
    </p:spTree>
    <p:extLst>
      <p:ext uri="{BB962C8B-B14F-4D97-AF65-F5344CB8AC3E}">
        <p14:creationId xmlns:p14="http://schemas.microsoft.com/office/powerpoint/2010/main" val="2034079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52C46C-3586-E6F6-7F95-A6A6301E84EF}"/>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nn-NO"/>
          </a:p>
        </p:txBody>
      </p:sp>
      <p:sp>
        <p:nvSpPr>
          <p:cNvPr id="3" name="Undertittel 2">
            <a:extLst>
              <a:ext uri="{FF2B5EF4-FFF2-40B4-BE49-F238E27FC236}">
                <a16:creationId xmlns:a16="http://schemas.microsoft.com/office/drawing/2014/main" id="{7A0D444A-04AE-E054-E19D-0ADCDE2FD8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n-NO"/>
          </a:p>
        </p:txBody>
      </p:sp>
      <p:sp>
        <p:nvSpPr>
          <p:cNvPr id="4" name="Plassholder for dato 3">
            <a:extLst>
              <a:ext uri="{FF2B5EF4-FFF2-40B4-BE49-F238E27FC236}">
                <a16:creationId xmlns:a16="http://schemas.microsoft.com/office/drawing/2014/main" id="{8AB55618-275F-6733-5719-D3222922DACA}"/>
              </a:ext>
            </a:extLst>
          </p:cNvPr>
          <p:cNvSpPr>
            <a:spLocks noGrp="1"/>
          </p:cNvSpPr>
          <p:nvPr>
            <p:ph type="dt" sz="half" idx="10"/>
          </p:nvPr>
        </p:nvSpPr>
        <p:spPr/>
        <p:txBody>
          <a:bodyPr/>
          <a:lstStyle/>
          <a:p>
            <a:fld id="{073E377E-DFBF-42CE-9B49-EFF5BA81EFA2}" type="datetimeFigureOut">
              <a:rPr lang="nn-NO" smtClean="0"/>
              <a:t>18.03.2025</a:t>
            </a:fld>
            <a:endParaRPr lang="nn-NO"/>
          </a:p>
        </p:txBody>
      </p:sp>
      <p:sp>
        <p:nvSpPr>
          <p:cNvPr id="5" name="Plassholder for bunntekst 4">
            <a:extLst>
              <a:ext uri="{FF2B5EF4-FFF2-40B4-BE49-F238E27FC236}">
                <a16:creationId xmlns:a16="http://schemas.microsoft.com/office/drawing/2014/main" id="{710F5FF9-5FC0-D6E8-05F2-622F70F521B2}"/>
              </a:ext>
            </a:extLst>
          </p:cNvPr>
          <p:cNvSpPr>
            <a:spLocks noGrp="1"/>
          </p:cNvSpPr>
          <p:nvPr>
            <p:ph type="ftr" sz="quarter" idx="11"/>
          </p:nvPr>
        </p:nvSpPr>
        <p:spPr/>
        <p:txBody>
          <a:bodyPr/>
          <a:lstStyle/>
          <a:p>
            <a:endParaRPr lang="nn-NO"/>
          </a:p>
        </p:txBody>
      </p:sp>
      <p:sp>
        <p:nvSpPr>
          <p:cNvPr id="6" name="Plassholder for lysbildenummer 5">
            <a:extLst>
              <a:ext uri="{FF2B5EF4-FFF2-40B4-BE49-F238E27FC236}">
                <a16:creationId xmlns:a16="http://schemas.microsoft.com/office/drawing/2014/main" id="{2236F69C-6B18-BD7C-CC36-3474150C9BDE}"/>
              </a:ext>
            </a:extLst>
          </p:cNvPr>
          <p:cNvSpPr>
            <a:spLocks noGrp="1"/>
          </p:cNvSpPr>
          <p:nvPr>
            <p:ph type="sldNum" sz="quarter" idx="12"/>
          </p:nvPr>
        </p:nvSpPr>
        <p:spPr/>
        <p:txBody>
          <a:bodyPr/>
          <a:lstStyle/>
          <a:p>
            <a:fld id="{4B4DE9A7-06B3-40C2-8268-B1681A576DA9}" type="slidenum">
              <a:rPr lang="nn-NO" smtClean="0"/>
              <a:t>‹#›</a:t>
            </a:fld>
            <a:endParaRPr lang="nn-NO"/>
          </a:p>
        </p:txBody>
      </p:sp>
    </p:spTree>
    <p:extLst>
      <p:ext uri="{BB962C8B-B14F-4D97-AF65-F5344CB8AC3E}">
        <p14:creationId xmlns:p14="http://schemas.microsoft.com/office/powerpoint/2010/main" val="695180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E97B6C-8561-FEC9-2108-8836BAE274DA}"/>
              </a:ext>
            </a:extLst>
          </p:cNvPr>
          <p:cNvSpPr>
            <a:spLocks noGrp="1"/>
          </p:cNvSpPr>
          <p:nvPr>
            <p:ph type="title"/>
          </p:nvPr>
        </p:nvSpPr>
        <p:spPr/>
        <p:txBody>
          <a:bodyPr/>
          <a:lstStyle/>
          <a:p>
            <a:r>
              <a:rPr lang="nb-NO"/>
              <a:t>Klikk for å redigere tittelstil</a:t>
            </a:r>
            <a:endParaRPr lang="nn-NO"/>
          </a:p>
        </p:txBody>
      </p:sp>
      <p:sp>
        <p:nvSpPr>
          <p:cNvPr id="3" name="Plassholder for loddrett tekst 2">
            <a:extLst>
              <a:ext uri="{FF2B5EF4-FFF2-40B4-BE49-F238E27FC236}">
                <a16:creationId xmlns:a16="http://schemas.microsoft.com/office/drawing/2014/main" id="{5EF09FBA-48A5-593A-65C1-1EFC0F668E2C}"/>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a16="http://schemas.microsoft.com/office/drawing/2014/main" id="{0DC062BF-A57E-63FC-5A2A-366B58E765F8}"/>
              </a:ext>
            </a:extLst>
          </p:cNvPr>
          <p:cNvSpPr>
            <a:spLocks noGrp="1"/>
          </p:cNvSpPr>
          <p:nvPr>
            <p:ph type="dt" sz="half" idx="10"/>
          </p:nvPr>
        </p:nvSpPr>
        <p:spPr/>
        <p:txBody>
          <a:bodyPr/>
          <a:lstStyle/>
          <a:p>
            <a:fld id="{073E377E-DFBF-42CE-9B49-EFF5BA81EFA2}" type="datetimeFigureOut">
              <a:rPr lang="nn-NO" smtClean="0"/>
              <a:t>18.03.2025</a:t>
            </a:fld>
            <a:endParaRPr lang="nn-NO"/>
          </a:p>
        </p:txBody>
      </p:sp>
      <p:sp>
        <p:nvSpPr>
          <p:cNvPr id="5" name="Plassholder for bunntekst 4">
            <a:extLst>
              <a:ext uri="{FF2B5EF4-FFF2-40B4-BE49-F238E27FC236}">
                <a16:creationId xmlns:a16="http://schemas.microsoft.com/office/drawing/2014/main" id="{930DBD7A-579A-7F29-5182-213AE48A80D8}"/>
              </a:ext>
            </a:extLst>
          </p:cNvPr>
          <p:cNvSpPr>
            <a:spLocks noGrp="1"/>
          </p:cNvSpPr>
          <p:nvPr>
            <p:ph type="ftr" sz="quarter" idx="11"/>
          </p:nvPr>
        </p:nvSpPr>
        <p:spPr/>
        <p:txBody>
          <a:bodyPr/>
          <a:lstStyle/>
          <a:p>
            <a:endParaRPr lang="nn-NO"/>
          </a:p>
        </p:txBody>
      </p:sp>
      <p:sp>
        <p:nvSpPr>
          <p:cNvPr id="6" name="Plassholder for lysbildenummer 5">
            <a:extLst>
              <a:ext uri="{FF2B5EF4-FFF2-40B4-BE49-F238E27FC236}">
                <a16:creationId xmlns:a16="http://schemas.microsoft.com/office/drawing/2014/main" id="{8F9C657B-EF60-ABA3-3FBB-5AD0A5BC462C}"/>
              </a:ext>
            </a:extLst>
          </p:cNvPr>
          <p:cNvSpPr>
            <a:spLocks noGrp="1"/>
          </p:cNvSpPr>
          <p:nvPr>
            <p:ph type="sldNum" sz="quarter" idx="12"/>
          </p:nvPr>
        </p:nvSpPr>
        <p:spPr/>
        <p:txBody>
          <a:bodyPr/>
          <a:lstStyle/>
          <a:p>
            <a:fld id="{4B4DE9A7-06B3-40C2-8268-B1681A576DA9}" type="slidenum">
              <a:rPr lang="nn-NO" smtClean="0"/>
              <a:t>‹#›</a:t>
            </a:fld>
            <a:endParaRPr lang="nn-NO"/>
          </a:p>
        </p:txBody>
      </p:sp>
    </p:spTree>
    <p:extLst>
      <p:ext uri="{BB962C8B-B14F-4D97-AF65-F5344CB8AC3E}">
        <p14:creationId xmlns:p14="http://schemas.microsoft.com/office/powerpoint/2010/main" val="3966193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BC750D5-5810-06F0-2E81-E20805690150}"/>
              </a:ext>
            </a:extLst>
          </p:cNvPr>
          <p:cNvSpPr>
            <a:spLocks noGrp="1"/>
          </p:cNvSpPr>
          <p:nvPr>
            <p:ph type="title" orient="vert"/>
          </p:nvPr>
        </p:nvSpPr>
        <p:spPr>
          <a:xfrm>
            <a:off x="8724900" y="365125"/>
            <a:ext cx="2628900" cy="5811838"/>
          </a:xfrm>
        </p:spPr>
        <p:txBody>
          <a:bodyPr vert="eaVert"/>
          <a:lstStyle/>
          <a:p>
            <a:r>
              <a:rPr lang="nb-NO"/>
              <a:t>Klikk for å redigere tittelstil</a:t>
            </a:r>
            <a:endParaRPr lang="nn-NO"/>
          </a:p>
        </p:txBody>
      </p:sp>
      <p:sp>
        <p:nvSpPr>
          <p:cNvPr id="3" name="Plassholder for loddrett tekst 2">
            <a:extLst>
              <a:ext uri="{FF2B5EF4-FFF2-40B4-BE49-F238E27FC236}">
                <a16:creationId xmlns:a16="http://schemas.microsoft.com/office/drawing/2014/main" id="{AC1FD815-3D0A-1859-B1D5-FB9120105B87}"/>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a16="http://schemas.microsoft.com/office/drawing/2014/main" id="{ECF411AA-15A4-0CC1-0A63-055A0078C86A}"/>
              </a:ext>
            </a:extLst>
          </p:cNvPr>
          <p:cNvSpPr>
            <a:spLocks noGrp="1"/>
          </p:cNvSpPr>
          <p:nvPr>
            <p:ph type="dt" sz="half" idx="10"/>
          </p:nvPr>
        </p:nvSpPr>
        <p:spPr/>
        <p:txBody>
          <a:bodyPr/>
          <a:lstStyle/>
          <a:p>
            <a:fld id="{073E377E-DFBF-42CE-9B49-EFF5BA81EFA2}" type="datetimeFigureOut">
              <a:rPr lang="nn-NO" smtClean="0"/>
              <a:t>18.03.2025</a:t>
            </a:fld>
            <a:endParaRPr lang="nn-NO"/>
          </a:p>
        </p:txBody>
      </p:sp>
      <p:sp>
        <p:nvSpPr>
          <p:cNvPr id="5" name="Plassholder for bunntekst 4">
            <a:extLst>
              <a:ext uri="{FF2B5EF4-FFF2-40B4-BE49-F238E27FC236}">
                <a16:creationId xmlns:a16="http://schemas.microsoft.com/office/drawing/2014/main" id="{6A75161D-B536-FD68-EBB2-DFC0FE63C1B3}"/>
              </a:ext>
            </a:extLst>
          </p:cNvPr>
          <p:cNvSpPr>
            <a:spLocks noGrp="1"/>
          </p:cNvSpPr>
          <p:nvPr>
            <p:ph type="ftr" sz="quarter" idx="11"/>
          </p:nvPr>
        </p:nvSpPr>
        <p:spPr/>
        <p:txBody>
          <a:bodyPr/>
          <a:lstStyle/>
          <a:p>
            <a:endParaRPr lang="nn-NO"/>
          </a:p>
        </p:txBody>
      </p:sp>
      <p:sp>
        <p:nvSpPr>
          <p:cNvPr id="6" name="Plassholder for lysbildenummer 5">
            <a:extLst>
              <a:ext uri="{FF2B5EF4-FFF2-40B4-BE49-F238E27FC236}">
                <a16:creationId xmlns:a16="http://schemas.microsoft.com/office/drawing/2014/main" id="{F1B8B309-1337-A37E-DB87-1C032EECC90D}"/>
              </a:ext>
            </a:extLst>
          </p:cNvPr>
          <p:cNvSpPr>
            <a:spLocks noGrp="1"/>
          </p:cNvSpPr>
          <p:nvPr>
            <p:ph type="sldNum" sz="quarter" idx="12"/>
          </p:nvPr>
        </p:nvSpPr>
        <p:spPr/>
        <p:txBody>
          <a:bodyPr/>
          <a:lstStyle/>
          <a:p>
            <a:fld id="{4B4DE9A7-06B3-40C2-8268-B1681A576DA9}" type="slidenum">
              <a:rPr lang="nn-NO" smtClean="0"/>
              <a:t>‹#›</a:t>
            </a:fld>
            <a:endParaRPr lang="nn-NO"/>
          </a:p>
        </p:txBody>
      </p:sp>
    </p:spTree>
    <p:extLst>
      <p:ext uri="{BB962C8B-B14F-4D97-AF65-F5344CB8AC3E}">
        <p14:creationId xmlns:p14="http://schemas.microsoft.com/office/powerpoint/2010/main" val="3628060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D769EFF-C2F7-BDDE-AB8F-40B786560D7D}"/>
              </a:ext>
            </a:extLst>
          </p:cNvPr>
          <p:cNvSpPr>
            <a:spLocks noGrp="1"/>
          </p:cNvSpPr>
          <p:nvPr>
            <p:ph type="title"/>
          </p:nvPr>
        </p:nvSpPr>
        <p:spPr/>
        <p:txBody>
          <a:bodyPr/>
          <a:lstStyle/>
          <a:p>
            <a:r>
              <a:rPr lang="nb-NO"/>
              <a:t>Klikk for å redigere tittelstil</a:t>
            </a:r>
            <a:endParaRPr lang="nn-NO"/>
          </a:p>
        </p:txBody>
      </p:sp>
      <p:sp>
        <p:nvSpPr>
          <p:cNvPr id="3" name="Plassholder for innhold 2">
            <a:extLst>
              <a:ext uri="{FF2B5EF4-FFF2-40B4-BE49-F238E27FC236}">
                <a16:creationId xmlns:a16="http://schemas.microsoft.com/office/drawing/2014/main" id="{65FCE9C3-4106-9DCE-5E3F-EB4D12528988}"/>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a16="http://schemas.microsoft.com/office/drawing/2014/main" id="{0A844B1B-0B5D-6F53-F487-634800FAF049}"/>
              </a:ext>
            </a:extLst>
          </p:cNvPr>
          <p:cNvSpPr>
            <a:spLocks noGrp="1"/>
          </p:cNvSpPr>
          <p:nvPr>
            <p:ph type="dt" sz="half" idx="10"/>
          </p:nvPr>
        </p:nvSpPr>
        <p:spPr/>
        <p:txBody>
          <a:bodyPr/>
          <a:lstStyle/>
          <a:p>
            <a:fld id="{073E377E-DFBF-42CE-9B49-EFF5BA81EFA2}" type="datetimeFigureOut">
              <a:rPr lang="nn-NO" smtClean="0"/>
              <a:t>18.03.2025</a:t>
            </a:fld>
            <a:endParaRPr lang="nn-NO"/>
          </a:p>
        </p:txBody>
      </p:sp>
      <p:sp>
        <p:nvSpPr>
          <p:cNvPr id="5" name="Plassholder for bunntekst 4">
            <a:extLst>
              <a:ext uri="{FF2B5EF4-FFF2-40B4-BE49-F238E27FC236}">
                <a16:creationId xmlns:a16="http://schemas.microsoft.com/office/drawing/2014/main" id="{462D6BE5-BBF8-7B63-8E27-6DDC34E05792}"/>
              </a:ext>
            </a:extLst>
          </p:cNvPr>
          <p:cNvSpPr>
            <a:spLocks noGrp="1"/>
          </p:cNvSpPr>
          <p:nvPr>
            <p:ph type="ftr" sz="quarter" idx="11"/>
          </p:nvPr>
        </p:nvSpPr>
        <p:spPr/>
        <p:txBody>
          <a:bodyPr/>
          <a:lstStyle/>
          <a:p>
            <a:endParaRPr lang="nn-NO"/>
          </a:p>
        </p:txBody>
      </p:sp>
      <p:sp>
        <p:nvSpPr>
          <p:cNvPr id="6" name="Plassholder for lysbildenummer 5">
            <a:extLst>
              <a:ext uri="{FF2B5EF4-FFF2-40B4-BE49-F238E27FC236}">
                <a16:creationId xmlns:a16="http://schemas.microsoft.com/office/drawing/2014/main" id="{7573B146-2C7F-FE15-2016-6FC635D5106D}"/>
              </a:ext>
            </a:extLst>
          </p:cNvPr>
          <p:cNvSpPr>
            <a:spLocks noGrp="1"/>
          </p:cNvSpPr>
          <p:nvPr>
            <p:ph type="sldNum" sz="quarter" idx="12"/>
          </p:nvPr>
        </p:nvSpPr>
        <p:spPr/>
        <p:txBody>
          <a:bodyPr/>
          <a:lstStyle/>
          <a:p>
            <a:fld id="{4B4DE9A7-06B3-40C2-8268-B1681A576DA9}" type="slidenum">
              <a:rPr lang="nn-NO" smtClean="0"/>
              <a:t>‹#›</a:t>
            </a:fld>
            <a:endParaRPr lang="nn-NO"/>
          </a:p>
        </p:txBody>
      </p:sp>
    </p:spTree>
    <p:extLst>
      <p:ext uri="{BB962C8B-B14F-4D97-AF65-F5344CB8AC3E}">
        <p14:creationId xmlns:p14="http://schemas.microsoft.com/office/powerpoint/2010/main" val="3150435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C4CD50D-3BE8-1825-18F8-16D86B74262D}"/>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nn-NO"/>
          </a:p>
        </p:txBody>
      </p:sp>
      <p:sp>
        <p:nvSpPr>
          <p:cNvPr id="3" name="Plassholder for tekst 2">
            <a:extLst>
              <a:ext uri="{FF2B5EF4-FFF2-40B4-BE49-F238E27FC236}">
                <a16:creationId xmlns:a16="http://schemas.microsoft.com/office/drawing/2014/main" id="{377752AE-8076-723B-3168-ED71791C77F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7C85AAA1-1CBF-539B-CCB7-84F1A282D866}"/>
              </a:ext>
            </a:extLst>
          </p:cNvPr>
          <p:cNvSpPr>
            <a:spLocks noGrp="1"/>
          </p:cNvSpPr>
          <p:nvPr>
            <p:ph type="dt" sz="half" idx="10"/>
          </p:nvPr>
        </p:nvSpPr>
        <p:spPr/>
        <p:txBody>
          <a:bodyPr/>
          <a:lstStyle/>
          <a:p>
            <a:fld id="{073E377E-DFBF-42CE-9B49-EFF5BA81EFA2}" type="datetimeFigureOut">
              <a:rPr lang="nn-NO" smtClean="0"/>
              <a:t>18.03.2025</a:t>
            </a:fld>
            <a:endParaRPr lang="nn-NO"/>
          </a:p>
        </p:txBody>
      </p:sp>
      <p:sp>
        <p:nvSpPr>
          <p:cNvPr id="5" name="Plassholder for bunntekst 4">
            <a:extLst>
              <a:ext uri="{FF2B5EF4-FFF2-40B4-BE49-F238E27FC236}">
                <a16:creationId xmlns:a16="http://schemas.microsoft.com/office/drawing/2014/main" id="{D94F544E-40AA-8FE7-53C9-F26ED245D11E}"/>
              </a:ext>
            </a:extLst>
          </p:cNvPr>
          <p:cNvSpPr>
            <a:spLocks noGrp="1"/>
          </p:cNvSpPr>
          <p:nvPr>
            <p:ph type="ftr" sz="quarter" idx="11"/>
          </p:nvPr>
        </p:nvSpPr>
        <p:spPr/>
        <p:txBody>
          <a:bodyPr/>
          <a:lstStyle/>
          <a:p>
            <a:endParaRPr lang="nn-NO"/>
          </a:p>
        </p:txBody>
      </p:sp>
      <p:sp>
        <p:nvSpPr>
          <p:cNvPr id="6" name="Plassholder for lysbildenummer 5">
            <a:extLst>
              <a:ext uri="{FF2B5EF4-FFF2-40B4-BE49-F238E27FC236}">
                <a16:creationId xmlns:a16="http://schemas.microsoft.com/office/drawing/2014/main" id="{ADBFDFCA-478C-EC24-A34E-C2D8C9A29008}"/>
              </a:ext>
            </a:extLst>
          </p:cNvPr>
          <p:cNvSpPr>
            <a:spLocks noGrp="1"/>
          </p:cNvSpPr>
          <p:nvPr>
            <p:ph type="sldNum" sz="quarter" idx="12"/>
          </p:nvPr>
        </p:nvSpPr>
        <p:spPr/>
        <p:txBody>
          <a:bodyPr/>
          <a:lstStyle/>
          <a:p>
            <a:fld id="{4B4DE9A7-06B3-40C2-8268-B1681A576DA9}" type="slidenum">
              <a:rPr lang="nn-NO" smtClean="0"/>
              <a:t>‹#›</a:t>
            </a:fld>
            <a:endParaRPr lang="nn-NO"/>
          </a:p>
        </p:txBody>
      </p:sp>
    </p:spTree>
    <p:extLst>
      <p:ext uri="{BB962C8B-B14F-4D97-AF65-F5344CB8AC3E}">
        <p14:creationId xmlns:p14="http://schemas.microsoft.com/office/powerpoint/2010/main" val="3039414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67B39E-4563-0BFC-6FEA-109D9E89F1CB}"/>
              </a:ext>
            </a:extLst>
          </p:cNvPr>
          <p:cNvSpPr>
            <a:spLocks noGrp="1"/>
          </p:cNvSpPr>
          <p:nvPr>
            <p:ph type="title"/>
          </p:nvPr>
        </p:nvSpPr>
        <p:spPr/>
        <p:txBody>
          <a:bodyPr/>
          <a:lstStyle/>
          <a:p>
            <a:r>
              <a:rPr lang="nb-NO"/>
              <a:t>Klikk for å redigere tittelstil</a:t>
            </a:r>
            <a:endParaRPr lang="nn-NO"/>
          </a:p>
        </p:txBody>
      </p:sp>
      <p:sp>
        <p:nvSpPr>
          <p:cNvPr id="3" name="Plassholder for innhold 2">
            <a:extLst>
              <a:ext uri="{FF2B5EF4-FFF2-40B4-BE49-F238E27FC236}">
                <a16:creationId xmlns:a16="http://schemas.microsoft.com/office/drawing/2014/main" id="{C6A6B126-D2D0-6E5B-4A09-68FE8E158A7B}"/>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innhold 3">
            <a:extLst>
              <a:ext uri="{FF2B5EF4-FFF2-40B4-BE49-F238E27FC236}">
                <a16:creationId xmlns:a16="http://schemas.microsoft.com/office/drawing/2014/main" id="{88B471CD-4980-4077-4381-8652E4CC8F6F}"/>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dato 4">
            <a:extLst>
              <a:ext uri="{FF2B5EF4-FFF2-40B4-BE49-F238E27FC236}">
                <a16:creationId xmlns:a16="http://schemas.microsoft.com/office/drawing/2014/main" id="{0C5F3219-01FE-DC5F-5BC2-29E92DFEF13E}"/>
              </a:ext>
            </a:extLst>
          </p:cNvPr>
          <p:cNvSpPr>
            <a:spLocks noGrp="1"/>
          </p:cNvSpPr>
          <p:nvPr>
            <p:ph type="dt" sz="half" idx="10"/>
          </p:nvPr>
        </p:nvSpPr>
        <p:spPr/>
        <p:txBody>
          <a:bodyPr/>
          <a:lstStyle/>
          <a:p>
            <a:fld id="{073E377E-DFBF-42CE-9B49-EFF5BA81EFA2}" type="datetimeFigureOut">
              <a:rPr lang="nn-NO" smtClean="0"/>
              <a:t>18.03.2025</a:t>
            </a:fld>
            <a:endParaRPr lang="nn-NO"/>
          </a:p>
        </p:txBody>
      </p:sp>
      <p:sp>
        <p:nvSpPr>
          <p:cNvPr id="6" name="Plassholder for bunntekst 5">
            <a:extLst>
              <a:ext uri="{FF2B5EF4-FFF2-40B4-BE49-F238E27FC236}">
                <a16:creationId xmlns:a16="http://schemas.microsoft.com/office/drawing/2014/main" id="{BAC2912F-C8B3-FD72-3DF8-0C27A5B9D5E3}"/>
              </a:ext>
            </a:extLst>
          </p:cNvPr>
          <p:cNvSpPr>
            <a:spLocks noGrp="1"/>
          </p:cNvSpPr>
          <p:nvPr>
            <p:ph type="ftr" sz="quarter" idx="11"/>
          </p:nvPr>
        </p:nvSpPr>
        <p:spPr/>
        <p:txBody>
          <a:bodyPr/>
          <a:lstStyle/>
          <a:p>
            <a:endParaRPr lang="nn-NO"/>
          </a:p>
        </p:txBody>
      </p:sp>
      <p:sp>
        <p:nvSpPr>
          <p:cNvPr id="7" name="Plassholder for lysbildenummer 6">
            <a:extLst>
              <a:ext uri="{FF2B5EF4-FFF2-40B4-BE49-F238E27FC236}">
                <a16:creationId xmlns:a16="http://schemas.microsoft.com/office/drawing/2014/main" id="{D52D4AE4-9845-CC79-CFDC-D814217B78EB}"/>
              </a:ext>
            </a:extLst>
          </p:cNvPr>
          <p:cNvSpPr>
            <a:spLocks noGrp="1"/>
          </p:cNvSpPr>
          <p:nvPr>
            <p:ph type="sldNum" sz="quarter" idx="12"/>
          </p:nvPr>
        </p:nvSpPr>
        <p:spPr/>
        <p:txBody>
          <a:bodyPr/>
          <a:lstStyle/>
          <a:p>
            <a:fld id="{4B4DE9A7-06B3-40C2-8268-B1681A576DA9}" type="slidenum">
              <a:rPr lang="nn-NO" smtClean="0"/>
              <a:t>‹#›</a:t>
            </a:fld>
            <a:endParaRPr lang="nn-NO"/>
          </a:p>
        </p:txBody>
      </p:sp>
    </p:spTree>
    <p:extLst>
      <p:ext uri="{BB962C8B-B14F-4D97-AF65-F5344CB8AC3E}">
        <p14:creationId xmlns:p14="http://schemas.microsoft.com/office/powerpoint/2010/main" val="1707399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C27B84A-856C-9835-84C5-A197157E0444}"/>
              </a:ext>
            </a:extLst>
          </p:cNvPr>
          <p:cNvSpPr>
            <a:spLocks noGrp="1"/>
          </p:cNvSpPr>
          <p:nvPr>
            <p:ph type="title"/>
          </p:nvPr>
        </p:nvSpPr>
        <p:spPr>
          <a:xfrm>
            <a:off x="839788" y="365125"/>
            <a:ext cx="10515600" cy="1325563"/>
          </a:xfrm>
        </p:spPr>
        <p:txBody>
          <a:bodyPr/>
          <a:lstStyle/>
          <a:p>
            <a:r>
              <a:rPr lang="nb-NO"/>
              <a:t>Klikk for å redigere tittelstil</a:t>
            </a:r>
            <a:endParaRPr lang="nn-NO"/>
          </a:p>
        </p:txBody>
      </p:sp>
      <p:sp>
        <p:nvSpPr>
          <p:cNvPr id="3" name="Plassholder for tekst 2">
            <a:extLst>
              <a:ext uri="{FF2B5EF4-FFF2-40B4-BE49-F238E27FC236}">
                <a16:creationId xmlns:a16="http://schemas.microsoft.com/office/drawing/2014/main" id="{447AB3FD-4462-4AD9-B6A0-3D11E33939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5B56F93E-B0DD-A5D3-8F72-FD3A39477F76}"/>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tekst 4">
            <a:extLst>
              <a:ext uri="{FF2B5EF4-FFF2-40B4-BE49-F238E27FC236}">
                <a16:creationId xmlns:a16="http://schemas.microsoft.com/office/drawing/2014/main" id="{2CBA270E-5E8B-1771-9820-4D57AA6411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378AE425-71D9-E5D0-AD66-91BDB6E41984}"/>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7" name="Plassholder for dato 6">
            <a:extLst>
              <a:ext uri="{FF2B5EF4-FFF2-40B4-BE49-F238E27FC236}">
                <a16:creationId xmlns:a16="http://schemas.microsoft.com/office/drawing/2014/main" id="{93F07B4C-EC07-1707-2A10-0DF8A7EB47B0}"/>
              </a:ext>
            </a:extLst>
          </p:cNvPr>
          <p:cNvSpPr>
            <a:spLocks noGrp="1"/>
          </p:cNvSpPr>
          <p:nvPr>
            <p:ph type="dt" sz="half" idx="10"/>
          </p:nvPr>
        </p:nvSpPr>
        <p:spPr/>
        <p:txBody>
          <a:bodyPr/>
          <a:lstStyle/>
          <a:p>
            <a:fld id="{073E377E-DFBF-42CE-9B49-EFF5BA81EFA2}" type="datetimeFigureOut">
              <a:rPr lang="nn-NO" smtClean="0"/>
              <a:t>18.03.2025</a:t>
            </a:fld>
            <a:endParaRPr lang="nn-NO"/>
          </a:p>
        </p:txBody>
      </p:sp>
      <p:sp>
        <p:nvSpPr>
          <p:cNvPr id="8" name="Plassholder for bunntekst 7">
            <a:extLst>
              <a:ext uri="{FF2B5EF4-FFF2-40B4-BE49-F238E27FC236}">
                <a16:creationId xmlns:a16="http://schemas.microsoft.com/office/drawing/2014/main" id="{7DFDAE5E-243C-5663-0C30-ADD128E8387E}"/>
              </a:ext>
            </a:extLst>
          </p:cNvPr>
          <p:cNvSpPr>
            <a:spLocks noGrp="1"/>
          </p:cNvSpPr>
          <p:nvPr>
            <p:ph type="ftr" sz="quarter" idx="11"/>
          </p:nvPr>
        </p:nvSpPr>
        <p:spPr/>
        <p:txBody>
          <a:bodyPr/>
          <a:lstStyle/>
          <a:p>
            <a:endParaRPr lang="nn-NO"/>
          </a:p>
        </p:txBody>
      </p:sp>
      <p:sp>
        <p:nvSpPr>
          <p:cNvPr id="9" name="Plassholder for lysbildenummer 8">
            <a:extLst>
              <a:ext uri="{FF2B5EF4-FFF2-40B4-BE49-F238E27FC236}">
                <a16:creationId xmlns:a16="http://schemas.microsoft.com/office/drawing/2014/main" id="{C5708D62-F92B-0AAF-CC0F-A4D837FF1F05}"/>
              </a:ext>
            </a:extLst>
          </p:cNvPr>
          <p:cNvSpPr>
            <a:spLocks noGrp="1"/>
          </p:cNvSpPr>
          <p:nvPr>
            <p:ph type="sldNum" sz="quarter" idx="12"/>
          </p:nvPr>
        </p:nvSpPr>
        <p:spPr/>
        <p:txBody>
          <a:bodyPr/>
          <a:lstStyle/>
          <a:p>
            <a:fld id="{4B4DE9A7-06B3-40C2-8268-B1681A576DA9}" type="slidenum">
              <a:rPr lang="nn-NO" smtClean="0"/>
              <a:t>‹#›</a:t>
            </a:fld>
            <a:endParaRPr lang="nn-NO"/>
          </a:p>
        </p:txBody>
      </p:sp>
    </p:spTree>
    <p:extLst>
      <p:ext uri="{BB962C8B-B14F-4D97-AF65-F5344CB8AC3E}">
        <p14:creationId xmlns:p14="http://schemas.microsoft.com/office/powerpoint/2010/main" val="4187420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721017-CAA8-A44C-958A-F38BAB241B59}"/>
              </a:ext>
            </a:extLst>
          </p:cNvPr>
          <p:cNvSpPr>
            <a:spLocks noGrp="1"/>
          </p:cNvSpPr>
          <p:nvPr>
            <p:ph type="title"/>
          </p:nvPr>
        </p:nvSpPr>
        <p:spPr/>
        <p:txBody>
          <a:bodyPr/>
          <a:lstStyle/>
          <a:p>
            <a:r>
              <a:rPr lang="nb-NO"/>
              <a:t>Klikk for å redigere tittelstil</a:t>
            </a:r>
            <a:endParaRPr lang="nn-NO"/>
          </a:p>
        </p:txBody>
      </p:sp>
      <p:sp>
        <p:nvSpPr>
          <p:cNvPr id="3" name="Plassholder for dato 2">
            <a:extLst>
              <a:ext uri="{FF2B5EF4-FFF2-40B4-BE49-F238E27FC236}">
                <a16:creationId xmlns:a16="http://schemas.microsoft.com/office/drawing/2014/main" id="{E5524A60-34CA-EA5A-86C3-B17D6C3FE204}"/>
              </a:ext>
            </a:extLst>
          </p:cNvPr>
          <p:cNvSpPr>
            <a:spLocks noGrp="1"/>
          </p:cNvSpPr>
          <p:nvPr>
            <p:ph type="dt" sz="half" idx="10"/>
          </p:nvPr>
        </p:nvSpPr>
        <p:spPr/>
        <p:txBody>
          <a:bodyPr/>
          <a:lstStyle/>
          <a:p>
            <a:fld id="{073E377E-DFBF-42CE-9B49-EFF5BA81EFA2}" type="datetimeFigureOut">
              <a:rPr lang="nn-NO" smtClean="0"/>
              <a:t>18.03.2025</a:t>
            </a:fld>
            <a:endParaRPr lang="nn-NO"/>
          </a:p>
        </p:txBody>
      </p:sp>
      <p:sp>
        <p:nvSpPr>
          <p:cNvPr id="4" name="Plassholder for bunntekst 3">
            <a:extLst>
              <a:ext uri="{FF2B5EF4-FFF2-40B4-BE49-F238E27FC236}">
                <a16:creationId xmlns:a16="http://schemas.microsoft.com/office/drawing/2014/main" id="{591C9B2D-A74E-053A-E411-739DE411D42C}"/>
              </a:ext>
            </a:extLst>
          </p:cNvPr>
          <p:cNvSpPr>
            <a:spLocks noGrp="1"/>
          </p:cNvSpPr>
          <p:nvPr>
            <p:ph type="ftr" sz="quarter" idx="11"/>
          </p:nvPr>
        </p:nvSpPr>
        <p:spPr/>
        <p:txBody>
          <a:bodyPr/>
          <a:lstStyle/>
          <a:p>
            <a:endParaRPr lang="nn-NO"/>
          </a:p>
        </p:txBody>
      </p:sp>
      <p:sp>
        <p:nvSpPr>
          <p:cNvPr id="5" name="Plassholder for lysbildenummer 4">
            <a:extLst>
              <a:ext uri="{FF2B5EF4-FFF2-40B4-BE49-F238E27FC236}">
                <a16:creationId xmlns:a16="http://schemas.microsoft.com/office/drawing/2014/main" id="{CA5793FF-4A0D-0499-6817-D314BDBAFFA1}"/>
              </a:ext>
            </a:extLst>
          </p:cNvPr>
          <p:cNvSpPr>
            <a:spLocks noGrp="1"/>
          </p:cNvSpPr>
          <p:nvPr>
            <p:ph type="sldNum" sz="quarter" idx="12"/>
          </p:nvPr>
        </p:nvSpPr>
        <p:spPr/>
        <p:txBody>
          <a:bodyPr/>
          <a:lstStyle/>
          <a:p>
            <a:fld id="{4B4DE9A7-06B3-40C2-8268-B1681A576DA9}" type="slidenum">
              <a:rPr lang="nn-NO" smtClean="0"/>
              <a:t>‹#›</a:t>
            </a:fld>
            <a:endParaRPr lang="nn-NO"/>
          </a:p>
        </p:txBody>
      </p:sp>
    </p:spTree>
    <p:extLst>
      <p:ext uri="{BB962C8B-B14F-4D97-AF65-F5344CB8AC3E}">
        <p14:creationId xmlns:p14="http://schemas.microsoft.com/office/powerpoint/2010/main" val="3726102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C56AA176-64CA-4F3A-5695-B24E78DB5074}"/>
              </a:ext>
            </a:extLst>
          </p:cNvPr>
          <p:cNvSpPr>
            <a:spLocks noGrp="1"/>
          </p:cNvSpPr>
          <p:nvPr>
            <p:ph type="dt" sz="half" idx="10"/>
          </p:nvPr>
        </p:nvSpPr>
        <p:spPr/>
        <p:txBody>
          <a:bodyPr/>
          <a:lstStyle/>
          <a:p>
            <a:fld id="{073E377E-DFBF-42CE-9B49-EFF5BA81EFA2}" type="datetimeFigureOut">
              <a:rPr lang="nn-NO" smtClean="0"/>
              <a:t>18.03.2025</a:t>
            </a:fld>
            <a:endParaRPr lang="nn-NO"/>
          </a:p>
        </p:txBody>
      </p:sp>
      <p:sp>
        <p:nvSpPr>
          <p:cNvPr id="3" name="Plassholder for bunntekst 2">
            <a:extLst>
              <a:ext uri="{FF2B5EF4-FFF2-40B4-BE49-F238E27FC236}">
                <a16:creationId xmlns:a16="http://schemas.microsoft.com/office/drawing/2014/main" id="{57B74585-BBE9-EEEE-945D-2FAB43FBFF8C}"/>
              </a:ext>
            </a:extLst>
          </p:cNvPr>
          <p:cNvSpPr>
            <a:spLocks noGrp="1"/>
          </p:cNvSpPr>
          <p:nvPr>
            <p:ph type="ftr" sz="quarter" idx="11"/>
          </p:nvPr>
        </p:nvSpPr>
        <p:spPr/>
        <p:txBody>
          <a:bodyPr/>
          <a:lstStyle/>
          <a:p>
            <a:endParaRPr lang="nn-NO"/>
          </a:p>
        </p:txBody>
      </p:sp>
      <p:sp>
        <p:nvSpPr>
          <p:cNvPr id="4" name="Plassholder for lysbildenummer 3">
            <a:extLst>
              <a:ext uri="{FF2B5EF4-FFF2-40B4-BE49-F238E27FC236}">
                <a16:creationId xmlns:a16="http://schemas.microsoft.com/office/drawing/2014/main" id="{DFB13A19-9B02-D09C-60A9-F9E806F272B9}"/>
              </a:ext>
            </a:extLst>
          </p:cNvPr>
          <p:cNvSpPr>
            <a:spLocks noGrp="1"/>
          </p:cNvSpPr>
          <p:nvPr>
            <p:ph type="sldNum" sz="quarter" idx="12"/>
          </p:nvPr>
        </p:nvSpPr>
        <p:spPr/>
        <p:txBody>
          <a:bodyPr/>
          <a:lstStyle/>
          <a:p>
            <a:fld id="{4B4DE9A7-06B3-40C2-8268-B1681A576DA9}" type="slidenum">
              <a:rPr lang="nn-NO" smtClean="0"/>
              <a:t>‹#›</a:t>
            </a:fld>
            <a:endParaRPr lang="nn-NO"/>
          </a:p>
        </p:txBody>
      </p:sp>
    </p:spTree>
    <p:extLst>
      <p:ext uri="{BB962C8B-B14F-4D97-AF65-F5344CB8AC3E}">
        <p14:creationId xmlns:p14="http://schemas.microsoft.com/office/powerpoint/2010/main" val="2177008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BA414FC-4BF5-C57F-C830-D3D69C4EA077}"/>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nn-NO"/>
          </a:p>
        </p:txBody>
      </p:sp>
      <p:sp>
        <p:nvSpPr>
          <p:cNvPr id="3" name="Plassholder for innhold 2">
            <a:extLst>
              <a:ext uri="{FF2B5EF4-FFF2-40B4-BE49-F238E27FC236}">
                <a16:creationId xmlns:a16="http://schemas.microsoft.com/office/drawing/2014/main" id="{99246980-F803-E0F7-ED11-158CFB601D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tekst 3">
            <a:extLst>
              <a:ext uri="{FF2B5EF4-FFF2-40B4-BE49-F238E27FC236}">
                <a16:creationId xmlns:a16="http://schemas.microsoft.com/office/drawing/2014/main" id="{F7A323CA-0321-E63F-36B5-151F39ABF3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55DCD059-71A8-76A2-4FA8-9A9894D76C37}"/>
              </a:ext>
            </a:extLst>
          </p:cNvPr>
          <p:cNvSpPr>
            <a:spLocks noGrp="1"/>
          </p:cNvSpPr>
          <p:nvPr>
            <p:ph type="dt" sz="half" idx="10"/>
          </p:nvPr>
        </p:nvSpPr>
        <p:spPr/>
        <p:txBody>
          <a:bodyPr/>
          <a:lstStyle/>
          <a:p>
            <a:fld id="{073E377E-DFBF-42CE-9B49-EFF5BA81EFA2}" type="datetimeFigureOut">
              <a:rPr lang="nn-NO" smtClean="0"/>
              <a:t>18.03.2025</a:t>
            </a:fld>
            <a:endParaRPr lang="nn-NO"/>
          </a:p>
        </p:txBody>
      </p:sp>
      <p:sp>
        <p:nvSpPr>
          <p:cNvPr id="6" name="Plassholder for bunntekst 5">
            <a:extLst>
              <a:ext uri="{FF2B5EF4-FFF2-40B4-BE49-F238E27FC236}">
                <a16:creationId xmlns:a16="http://schemas.microsoft.com/office/drawing/2014/main" id="{2CF9C199-2E18-2397-FFAB-7665B8EF4541}"/>
              </a:ext>
            </a:extLst>
          </p:cNvPr>
          <p:cNvSpPr>
            <a:spLocks noGrp="1"/>
          </p:cNvSpPr>
          <p:nvPr>
            <p:ph type="ftr" sz="quarter" idx="11"/>
          </p:nvPr>
        </p:nvSpPr>
        <p:spPr/>
        <p:txBody>
          <a:bodyPr/>
          <a:lstStyle/>
          <a:p>
            <a:endParaRPr lang="nn-NO"/>
          </a:p>
        </p:txBody>
      </p:sp>
      <p:sp>
        <p:nvSpPr>
          <p:cNvPr id="7" name="Plassholder for lysbildenummer 6">
            <a:extLst>
              <a:ext uri="{FF2B5EF4-FFF2-40B4-BE49-F238E27FC236}">
                <a16:creationId xmlns:a16="http://schemas.microsoft.com/office/drawing/2014/main" id="{F43328D9-65D4-0713-A46D-FF5D1AECFD97}"/>
              </a:ext>
            </a:extLst>
          </p:cNvPr>
          <p:cNvSpPr>
            <a:spLocks noGrp="1"/>
          </p:cNvSpPr>
          <p:nvPr>
            <p:ph type="sldNum" sz="quarter" idx="12"/>
          </p:nvPr>
        </p:nvSpPr>
        <p:spPr/>
        <p:txBody>
          <a:bodyPr/>
          <a:lstStyle/>
          <a:p>
            <a:fld id="{4B4DE9A7-06B3-40C2-8268-B1681A576DA9}" type="slidenum">
              <a:rPr lang="nn-NO" smtClean="0"/>
              <a:t>‹#›</a:t>
            </a:fld>
            <a:endParaRPr lang="nn-NO"/>
          </a:p>
        </p:txBody>
      </p:sp>
    </p:spTree>
    <p:extLst>
      <p:ext uri="{BB962C8B-B14F-4D97-AF65-F5344CB8AC3E}">
        <p14:creationId xmlns:p14="http://schemas.microsoft.com/office/powerpoint/2010/main" val="3094687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CA90FB-C470-E88D-6220-8F104F6CE3A8}"/>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nn-NO"/>
          </a:p>
        </p:txBody>
      </p:sp>
      <p:sp>
        <p:nvSpPr>
          <p:cNvPr id="3" name="Plassholder for bilde 2">
            <a:extLst>
              <a:ext uri="{FF2B5EF4-FFF2-40B4-BE49-F238E27FC236}">
                <a16:creationId xmlns:a16="http://schemas.microsoft.com/office/drawing/2014/main" id="{B20FB3A3-EA76-16F3-9F5B-2677C3850C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n-NO"/>
          </a:p>
        </p:txBody>
      </p:sp>
      <p:sp>
        <p:nvSpPr>
          <p:cNvPr id="4" name="Plassholder for tekst 3">
            <a:extLst>
              <a:ext uri="{FF2B5EF4-FFF2-40B4-BE49-F238E27FC236}">
                <a16:creationId xmlns:a16="http://schemas.microsoft.com/office/drawing/2014/main" id="{22E9D210-88D5-2361-CF66-D1492F0AFE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D9F6E9BE-866B-6415-F831-086CBAA33530}"/>
              </a:ext>
            </a:extLst>
          </p:cNvPr>
          <p:cNvSpPr>
            <a:spLocks noGrp="1"/>
          </p:cNvSpPr>
          <p:nvPr>
            <p:ph type="dt" sz="half" idx="10"/>
          </p:nvPr>
        </p:nvSpPr>
        <p:spPr/>
        <p:txBody>
          <a:bodyPr/>
          <a:lstStyle/>
          <a:p>
            <a:fld id="{073E377E-DFBF-42CE-9B49-EFF5BA81EFA2}" type="datetimeFigureOut">
              <a:rPr lang="nn-NO" smtClean="0"/>
              <a:t>18.03.2025</a:t>
            </a:fld>
            <a:endParaRPr lang="nn-NO"/>
          </a:p>
        </p:txBody>
      </p:sp>
      <p:sp>
        <p:nvSpPr>
          <p:cNvPr id="6" name="Plassholder for bunntekst 5">
            <a:extLst>
              <a:ext uri="{FF2B5EF4-FFF2-40B4-BE49-F238E27FC236}">
                <a16:creationId xmlns:a16="http://schemas.microsoft.com/office/drawing/2014/main" id="{3265175D-F5C5-8580-9F5C-BBD8929296B0}"/>
              </a:ext>
            </a:extLst>
          </p:cNvPr>
          <p:cNvSpPr>
            <a:spLocks noGrp="1"/>
          </p:cNvSpPr>
          <p:nvPr>
            <p:ph type="ftr" sz="quarter" idx="11"/>
          </p:nvPr>
        </p:nvSpPr>
        <p:spPr/>
        <p:txBody>
          <a:bodyPr/>
          <a:lstStyle/>
          <a:p>
            <a:endParaRPr lang="nn-NO"/>
          </a:p>
        </p:txBody>
      </p:sp>
      <p:sp>
        <p:nvSpPr>
          <p:cNvPr id="7" name="Plassholder for lysbildenummer 6">
            <a:extLst>
              <a:ext uri="{FF2B5EF4-FFF2-40B4-BE49-F238E27FC236}">
                <a16:creationId xmlns:a16="http://schemas.microsoft.com/office/drawing/2014/main" id="{1030426C-765F-F8BF-927F-8A08E4838FFE}"/>
              </a:ext>
            </a:extLst>
          </p:cNvPr>
          <p:cNvSpPr>
            <a:spLocks noGrp="1"/>
          </p:cNvSpPr>
          <p:nvPr>
            <p:ph type="sldNum" sz="quarter" idx="12"/>
          </p:nvPr>
        </p:nvSpPr>
        <p:spPr/>
        <p:txBody>
          <a:bodyPr/>
          <a:lstStyle/>
          <a:p>
            <a:fld id="{4B4DE9A7-06B3-40C2-8268-B1681A576DA9}" type="slidenum">
              <a:rPr lang="nn-NO" smtClean="0"/>
              <a:t>‹#›</a:t>
            </a:fld>
            <a:endParaRPr lang="nn-NO"/>
          </a:p>
        </p:txBody>
      </p:sp>
    </p:spTree>
    <p:extLst>
      <p:ext uri="{BB962C8B-B14F-4D97-AF65-F5344CB8AC3E}">
        <p14:creationId xmlns:p14="http://schemas.microsoft.com/office/powerpoint/2010/main" val="2390602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6656A9EC-837A-883F-4960-67295AC799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nn-NO"/>
          </a:p>
        </p:txBody>
      </p:sp>
      <p:sp>
        <p:nvSpPr>
          <p:cNvPr id="3" name="Plassholder for tekst 2">
            <a:extLst>
              <a:ext uri="{FF2B5EF4-FFF2-40B4-BE49-F238E27FC236}">
                <a16:creationId xmlns:a16="http://schemas.microsoft.com/office/drawing/2014/main" id="{E97013A9-2591-CDA7-7F11-2B274DF1B7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a16="http://schemas.microsoft.com/office/drawing/2014/main" id="{06AF950F-6680-8AAF-38B1-815A3B71B4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73E377E-DFBF-42CE-9B49-EFF5BA81EFA2}" type="datetimeFigureOut">
              <a:rPr lang="nn-NO" smtClean="0"/>
              <a:t>18.03.2025</a:t>
            </a:fld>
            <a:endParaRPr lang="nn-NO"/>
          </a:p>
        </p:txBody>
      </p:sp>
      <p:sp>
        <p:nvSpPr>
          <p:cNvPr id="5" name="Plassholder for bunntekst 4">
            <a:extLst>
              <a:ext uri="{FF2B5EF4-FFF2-40B4-BE49-F238E27FC236}">
                <a16:creationId xmlns:a16="http://schemas.microsoft.com/office/drawing/2014/main" id="{FF1A45CF-F0D0-965C-5414-961CFD6139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n-NO"/>
          </a:p>
        </p:txBody>
      </p:sp>
      <p:sp>
        <p:nvSpPr>
          <p:cNvPr id="6" name="Plassholder for lysbildenummer 5">
            <a:extLst>
              <a:ext uri="{FF2B5EF4-FFF2-40B4-BE49-F238E27FC236}">
                <a16:creationId xmlns:a16="http://schemas.microsoft.com/office/drawing/2014/main" id="{5F08E014-FC94-8A5E-B4C6-A0F709B41B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B4DE9A7-06B3-40C2-8268-B1681A576DA9}" type="slidenum">
              <a:rPr lang="nn-NO" smtClean="0"/>
              <a:t>‹#›</a:t>
            </a:fld>
            <a:endParaRPr lang="nn-NO"/>
          </a:p>
        </p:txBody>
      </p:sp>
    </p:spTree>
    <p:extLst>
      <p:ext uri="{BB962C8B-B14F-4D97-AF65-F5344CB8AC3E}">
        <p14:creationId xmlns:p14="http://schemas.microsoft.com/office/powerpoint/2010/main" val="41812586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helsedirektoratet.no/retningslinjer/mat-og-maltider-i-barnehagen"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A5514B6-521D-0AA8-6AA1-A46477049239}"/>
            </a:ext>
          </a:extLst>
        </p:cNvPr>
        <p:cNvGrpSpPr/>
        <p:nvPr/>
      </p:nvGrpSpPr>
      <p:grpSpPr>
        <a:xfrm>
          <a:off x="0" y="0"/>
          <a:ext cx="0" cy="0"/>
          <a:chOff x="0" y="0"/>
          <a:chExt cx="0" cy="0"/>
        </a:xfrm>
      </p:grpSpPr>
      <p:sp useBgFill="1">
        <p:nvSpPr>
          <p:cNvPr id="60"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Color Cover">
            <a:extLst>
              <a:ext uri="{FF2B5EF4-FFF2-40B4-BE49-F238E27FC236}">
                <a16:creationId xmlns:a16="http://schemas.microsoft.com/office/drawing/2014/main" id="{34DE9D20-D6C2-4834-9EE9-EC583F3FE5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2" name="Group 40">
            <a:extLst>
              <a:ext uri="{FF2B5EF4-FFF2-40B4-BE49-F238E27FC236}">
                <a16:creationId xmlns:a16="http://schemas.microsoft.com/office/drawing/2014/main" id="{D0FF40A3-C61F-43B4-AA9B-D8BECF982E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6064235" cy="6858000"/>
            <a:chOff x="651279" y="598259"/>
            <a:chExt cx="10889442" cy="5680742"/>
          </a:xfrm>
        </p:grpSpPr>
        <p:sp>
          <p:nvSpPr>
            <p:cNvPr id="42" name="Color">
              <a:extLst>
                <a:ext uri="{FF2B5EF4-FFF2-40B4-BE49-F238E27FC236}">
                  <a16:creationId xmlns:a16="http://schemas.microsoft.com/office/drawing/2014/main" id="{B6980641-5415-4AF4-805E-1CEA26A571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Color">
              <a:extLst>
                <a:ext uri="{FF2B5EF4-FFF2-40B4-BE49-F238E27FC236}">
                  <a16:creationId xmlns:a16="http://schemas.microsoft.com/office/drawing/2014/main" id="{A68B0DDA-F962-4E8D-A473-98EF668D74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Bilde 4" descr="Et bilde som inneholder mat, innendørs, person, bord&#10;&#10;KI-generert innhold kan være feil.">
            <a:extLst>
              <a:ext uri="{FF2B5EF4-FFF2-40B4-BE49-F238E27FC236}">
                <a16:creationId xmlns:a16="http://schemas.microsoft.com/office/drawing/2014/main" id="{9FF7F447-AE9C-73FF-16FB-FFCFEC28F05E}"/>
              </a:ext>
            </a:extLst>
          </p:cNvPr>
          <p:cNvPicPr>
            <a:picLocks noChangeAspect="1"/>
          </p:cNvPicPr>
          <p:nvPr/>
        </p:nvPicPr>
        <p:blipFill rotWithShape="1">
          <a:blip r:embed="rId2"/>
          <a:srcRect l="14594" r="7019" b="-5"/>
          <a:stretch/>
        </p:blipFill>
        <p:spPr>
          <a:xfrm>
            <a:off x="6471921" y="637157"/>
            <a:ext cx="2505027" cy="2779449"/>
          </a:xfrm>
          <a:prstGeom prst="rect">
            <a:avLst/>
          </a:prstGeom>
        </p:spPr>
      </p:pic>
      <p:pic>
        <p:nvPicPr>
          <p:cNvPr id="6" name="Bilde 5" descr="Et bilde som inneholder person, Snack, baking, ovnsbakt mat&#10;&#10;KI-generert innhold kan være feil.">
            <a:extLst>
              <a:ext uri="{FF2B5EF4-FFF2-40B4-BE49-F238E27FC236}">
                <a16:creationId xmlns:a16="http://schemas.microsoft.com/office/drawing/2014/main" id="{C998ACD3-52D9-1B0F-2A9C-42FC0A1E69D8}"/>
              </a:ext>
            </a:extLst>
          </p:cNvPr>
          <p:cNvPicPr>
            <a:picLocks noChangeAspect="1"/>
          </p:cNvPicPr>
          <p:nvPr/>
        </p:nvPicPr>
        <p:blipFill rotWithShape="1">
          <a:blip r:embed="rId3"/>
          <a:srcRect r="2" b="19784"/>
          <a:stretch/>
        </p:blipFill>
        <p:spPr>
          <a:xfrm>
            <a:off x="6471921" y="3480296"/>
            <a:ext cx="2505027" cy="2779449"/>
          </a:xfrm>
          <a:prstGeom prst="rect">
            <a:avLst/>
          </a:prstGeom>
        </p:spPr>
      </p:pic>
      <p:pic>
        <p:nvPicPr>
          <p:cNvPr id="9" name="Plassholder for innhold 8" descr="Et bilde som inneholder person, utendørs, gress, klær&#10;&#10;KI-generert innhold kan være feil.">
            <a:extLst>
              <a:ext uri="{FF2B5EF4-FFF2-40B4-BE49-F238E27FC236}">
                <a16:creationId xmlns:a16="http://schemas.microsoft.com/office/drawing/2014/main" id="{8D39BE15-6342-6DF6-A3C0-9F9E432FA0E0}"/>
              </a:ext>
            </a:extLst>
          </p:cNvPr>
          <p:cNvPicPr>
            <a:picLocks noChangeAspect="1"/>
          </p:cNvPicPr>
          <p:nvPr/>
        </p:nvPicPr>
        <p:blipFill rotWithShape="1">
          <a:blip r:embed="rId4"/>
          <a:srcRect l="21526" r="19149" b="2"/>
          <a:stretch/>
        </p:blipFill>
        <p:spPr>
          <a:xfrm>
            <a:off x="9033220" y="622691"/>
            <a:ext cx="2500642" cy="5633229"/>
          </a:xfrm>
          <a:prstGeom prst="rect">
            <a:avLst/>
          </a:prstGeom>
        </p:spPr>
      </p:pic>
      <p:grpSp>
        <p:nvGrpSpPr>
          <p:cNvPr id="63" name="Group 44">
            <a:extLst>
              <a:ext uri="{FF2B5EF4-FFF2-40B4-BE49-F238E27FC236}">
                <a16:creationId xmlns:a16="http://schemas.microsoft.com/office/drawing/2014/main" id="{AAE997E3-E5F8-47CE-92C5-01F151F538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46" name="Freeform: Shape 45">
              <a:extLst>
                <a:ext uri="{FF2B5EF4-FFF2-40B4-BE49-F238E27FC236}">
                  <a16:creationId xmlns:a16="http://schemas.microsoft.com/office/drawing/2014/main" id="{D14C81D7-5F7D-4564-9D41-39128CC70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7" name="Freeform: Shape 46">
              <a:extLst>
                <a:ext uri="{FF2B5EF4-FFF2-40B4-BE49-F238E27FC236}">
                  <a16:creationId xmlns:a16="http://schemas.microsoft.com/office/drawing/2014/main" id="{94465B41-A8F9-40C1-9FF7-6997B2DAD2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8" name="Freeform: Shape 47">
              <a:extLst>
                <a:ext uri="{FF2B5EF4-FFF2-40B4-BE49-F238E27FC236}">
                  <a16:creationId xmlns:a16="http://schemas.microsoft.com/office/drawing/2014/main" id="{C52746C1-EFB3-4BED-85FD-16C660E9B6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9" name="Freeform: Shape 48">
              <a:extLst>
                <a:ext uri="{FF2B5EF4-FFF2-40B4-BE49-F238E27FC236}">
                  <a16:creationId xmlns:a16="http://schemas.microsoft.com/office/drawing/2014/main" id="{7F853AEF-E7E9-49A6-9E97-9101AECDC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0" name="Freeform: Shape 49">
              <a:extLst>
                <a:ext uri="{FF2B5EF4-FFF2-40B4-BE49-F238E27FC236}">
                  <a16:creationId xmlns:a16="http://schemas.microsoft.com/office/drawing/2014/main" id="{40EACABD-C8E7-42D0-BE94-57AE3F5493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1" name="Freeform: Shape 50">
              <a:extLst>
                <a:ext uri="{FF2B5EF4-FFF2-40B4-BE49-F238E27FC236}">
                  <a16:creationId xmlns:a16="http://schemas.microsoft.com/office/drawing/2014/main" id="{EC2A439F-D65F-40B2-B190-A57D399E9C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2" name="Freeform: Shape 51">
              <a:extLst>
                <a:ext uri="{FF2B5EF4-FFF2-40B4-BE49-F238E27FC236}">
                  <a16:creationId xmlns:a16="http://schemas.microsoft.com/office/drawing/2014/main" id="{18CD8E2B-8294-4619-9F92-395A4DC200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tel 1">
            <a:extLst>
              <a:ext uri="{FF2B5EF4-FFF2-40B4-BE49-F238E27FC236}">
                <a16:creationId xmlns:a16="http://schemas.microsoft.com/office/drawing/2014/main" id="{F07217ED-B95E-D5DB-220A-DA9497CB8137}"/>
              </a:ext>
            </a:extLst>
          </p:cNvPr>
          <p:cNvSpPr>
            <a:spLocks noGrp="1"/>
          </p:cNvSpPr>
          <p:nvPr>
            <p:ph type="title"/>
          </p:nvPr>
        </p:nvSpPr>
        <p:spPr>
          <a:xfrm>
            <a:off x="786385" y="841249"/>
            <a:ext cx="4827936" cy="2587751"/>
          </a:xfrm>
        </p:spPr>
        <p:txBody>
          <a:bodyPr vert="horz" lIns="91440" tIns="45720" rIns="91440" bIns="45720" rtlCol="0" anchor="b">
            <a:normAutofit/>
          </a:bodyPr>
          <a:lstStyle/>
          <a:p>
            <a:r>
              <a:rPr lang="en-US" kern="1200" dirty="0">
                <a:solidFill>
                  <a:schemeClr val="bg1"/>
                </a:solidFill>
                <a:latin typeface="+mj-lt"/>
                <a:ea typeface="+mj-ea"/>
                <a:cs typeface="+mj-cs"/>
              </a:rPr>
              <a:t>Mat </a:t>
            </a:r>
            <a:r>
              <a:rPr lang="en-US" kern="1200" dirty="0" err="1">
                <a:solidFill>
                  <a:schemeClr val="bg1"/>
                </a:solidFill>
                <a:latin typeface="+mj-lt"/>
                <a:ea typeface="+mj-ea"/>
                <a:cs typeface="+mj-cs"/>
              </a:rPr>
              <a:t>og</a:t>
            </a:r>
            <a:r>
              <a:rPr lang="en-US" kern="1200" dirty="0">
                <a:solidFill>
                  <a:schemeClr val="bg1"/>
                </a:solidFill>
                <a:latin typeface="+mj-lt"/>
                <a:ea typeface="+mj-ea"/>
                <a:cs typeface="+mj-cs"/>
              </a:rPr>
              <a:t> </a:t>
            </a:r>
            <a:r>
              <a:rPr lang="en-US" kern="1200" dirty="0" err="1">
                <a:solidFill>
                  <a:schemeClr val="bg1"/>
                </a:solidFill>
                <a:latin typeface="+mj-lt"/>
                <a:ea typeface="+mj-ea"/>
                <a:cs typeface="+mj-cs"/>
              </a:rPr>
              <a:t>måltid</a:t>
            </a:r>
            <a:r>
              <a:rPr lang="en-US" kern="1200" dirty="0">
                <a:solidFill>
                  <a:schemeClr val="bg1"/>
                </a:solidFill>
                <a:latin typeface="+mj-lt"/>
                <a:ea typeface="+mj-ea"/>
                <a:cs typeface="+mj-cs"/>
              </a:rPr>
              <a:t> </a:t>
            </a:r>
            <a:r>
              <a:rPr lang="en-US" kern="1200" dirty="0" err="1">
                <a:solidFill>
                  <a:schemeClr val="bg1"/>
                </a:solidFill>
                <a:latin typeface="+mj-lt"/>
                <a:ea typeface="+mj-ea"/>
                <a:cs typeface="+mj-cs"/>
              </a:rPr>
              <a:t>i</a:t>
            </a:r>
            <a:r>
              <a:rPr lang="en-US" kern="1200" dirty="0">
                <a:solidFill>
                  <a:schemeClr val="bg1"/>
                </a:solidFill>
                <a:latin typeface="+mj-lt"/>
                <a:ea typeface="+mj-ea"/>
                <a:cs typeface="+mj-cs"/>
              </a:rPr>
              <a:t> </a:t>
            </a:r>
            <a:r>
              <a:rPr lang="en-US" kern="1200" dirty="0" err="1">
                <a:solidFill>
                  <a:schemeClr val="bg1"/>
                </a:solidFill>
                <a:latin typeface="+mj-lt"/>
                <a:ea typeface="+mj-ea"/>
                <a:cs typeface="+mj-cs"/>
              </a:rPr>
              <a:t>Høddvoll</a:t>
            </a:r>
            <a:r>
              <a:rPr lang="en-US" kern="1200" dirty="0">
                <a:solidFill>
                  <a:schemeClr val="bg1"/>
                </a:solidFill>
                <a:latin typeface="+mj-lt"/>
                <a:ea typeface="+mj-ea"/>
                <a:cs typeface="+mj-cs"/>
              </a:rPr>
              <a:t> </a:t>
            </a:r>
            <a:r>
              <a:rPr lang="en-US" kern="1200" dirty="0" err="1">
                <a:solidFill>
                  <a:schemeClr val="bg1"/>
                </a:solidFill>
                <a:latin typeface="+mj-lt"/>
                <a:ea typeface="+mj-ea"/>
                <a:cs typeface="+mj-cs"/>
              </a:rPr>
              <a:t>barnehag</a:t>
            </a:r>
            <a:r>
              <a:rPr lang="en-US" dirty="0" err="1">
                <a:solidFill>
                  <a:schemeClr val="bg1"/>
                </a:solidFill>
              </a:rPr>
              <a:t>e</a:t>
            </a:r>
            <a:br>
              <a:rPr lang="en-US" kern="1200">
                <a:solidFill>
                  <a:schemeClr val="bg1"/>
                </a:solidFill>
                <a:latin typeface="+mj-lt"/>
                <a:ea typeface="+mj-ea"/>
                <a:cs typeface="+mj-cs"/>
              </a:rPr>
            </a:br>
            <a:br>
              <a:rPr lang="en-US" kern="1200">
                <a:solidFill>
                  <a:schemeClr val="bg1"/>
                </a:solidFill>
                <a:latin typeface="+mj-lt"/>
                <a:ea typeface="+mj-ea"/>
                <a:cs typeface="+mj-cs"/>
              </a:rPr>
            </a:br>
            <a:endParaRPr lang="en-US" kern="1200" dirty="0">
              <a:solidFill>
                <a:schemeClr val="bg1"/>
              </a:solidFill>
              <a:latin typeface="+mj-lt"/>
              <a:ea typeface="+mj-ea"/>
              <a:cs typeface="+mj-cs"/>
            </a:endParaRPr>
          </a:p>
        </p:txBody>
      </p:sp>
      <p:sp>
        <p:nvSpPr>
          <p:cNvPr id="13" name="Content Placeholder 13">
            <a:extLst>
              <a:ext uri="{FF2B5EF4-FFF2-40B4-BE49-F238E27FC236}">
                <a16:creationId xmlns:a16="http://schemas.microsoft.com/office/drawing/2014/main" id="{53BC11B2-FCB3-BBF4-30EB-B80BD0024571}"/>
              </a:ext>
            </a:extLst>
          </p:cNvPr>
          <p:cNvSpPr>
            <a:spLocks noGrp="1"/>
          </p:cNvSpPr>
          <p:nvPr>
            <p:ph idx="1"/>
          </p:nvPr>
        </p:nvSpPr>
        <p:spPr>
          <a:xfrm>
            <a:off x="786383" y="3480296"/>
            <a:ext cx="4827936" cy="2701048"/>
          </a:xfrm>
        </p:spPr>
        <p:txBody>
          <a:bodyPr anchor="t">
            <a:normAutofit/>
          </a:bodyPr>
          <a:lstStyle/>
          <a:p>
            <a:endParaRPr lang="en-US" sz="1800">
              <a:solidFill>
                <a:schemeClr val="bg1"/>
              </a:solidFill>
            </a:endParaRPr>
          </a:p>
        </p:txBody>
      </p:sp>
      <p:sp>
        <p:nvSpPr>
          <p:cNvPr id="10" name="Plassholder for bunntekst 9">
            <a:extLst>
              <a:ext uri="{FF2B5EF4-FFF2-40B4-BE49-F238E27FC236}">
                <a16:creationId xmlns:a16="http://schemas.microsoft.com/office/drawing/2014/main" id="{0FF9BAB4-2607-C4BA-F088-3DE6009D33F5}"/>
              </a:ext>
            </a:extLst>
          </p:cNvPr>
          <p:cNvSpPr>
            <a:spLocks noGrp="1"/>
          </p:cNvSpPr>
          <p:nvPr>
            <p:ph type="ftr" sz="quarter" idx="11"/>
          </p:nvPr>
        </p:nvSpPr>
        <p:spPr>
          <a:xfrm rot="5400000">
            <a:off x="10040112" y="4032504"/>
            <a:ext cx="3657600" cy="640080"/>
          </a:xfrm>
        </p:spPr>
        <p:txBody>
          <a:bodyPr anchor="ctr">
            <a:normAutofit/>
          </a:bodyPr>
          <a:lstStyle/>
          <a:p>
            <a:pPr>
              <a:spcAft>
                <a:spcPts val="600"/>
              </a:spcAft>
            </a:pPr>
            <a:r>
              <a:rPr lang="nn-NO" sz="1000">
                <a:solidFill>
                  <a:schemeClr val="tx2"/>
                </a:solidFill>
              </a:rPr>
              <a:t>Foreldremøte Høddvollbarnehagen 27.09.2023</a:t>
            </a:r>
          </a:p>
        </p:txBody>
      </p:sp>
    </p:spTree>
    <p:extLst>
      <p:ext uri="{BB962C8B-B14F-4D97-AF65-F5344CB8AC3E}">
        <p14:creationId xmlns:p14="http://schemas.microsoft.com/office/powerpoint/2010/main" val="3129250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F5C14B-9DC7-1DBB-3342-D494C9895CE0}"/>
            </a:ext>
          </a:extLst>
        </p:cNvPr>
        <p:cNvGrpSpPr/>
        <p:nvPr/>
      </p:nvGrpSpPr>
      <p:grpSpPr>
        <a:xfrm>
          <a:off x="0" y="0"/>
          <a:ext cx="0" cy="0"/>
          <a:chOff x="0" y="0"/>
          <a:chExt cx="0" cy="0"/>
        </a:xfrm>
      </p:grpSpPr>
      <p:sp useBgFill="1">
        <p:nvSpPr>
          <p:cNvPr id="16"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E56E71F1-5A87-4A96-B42F-2DFA1B766B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9" name="Color Cover">
              <a:extLst>
                <a:ext uri="{FF2B5EF4-FFF2-40B4-BE49-F238E27FC236}">
                  <a16:creationId xmlns:a16="http://schemas.microsoft.com/office/drawing/2014/main" id="{CF5215DD-02E8-49F2-8F73-D509B6A02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olor Cover">
              <a:extLst>
                <a:ext uri="{FF2B5EF4-FFF2-40B4-BE49-F238E27FC236}">
                  <a16:creationId xmlns:a16="http://schemas.microsoft.com/office/drawing/2014/main" id="{8E743EB7-3A15-4D51-A603-1F3C290A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C733FE3C-12C4-4FA2-A795-87D2F6776A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23" name="Color">
              <a:extLst>
                <a:ext uri="{FF2B5EF4-FFF2-40B4-BE49-F238E27FC236}">
                  <a16:creationId xmlns:a16="http://schemas.microsoft.com/office/drawing/2014/main" id="{66F1E4BF-D491-4254-81A6-5119D1672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Color">
              <a:extLst>
                <a:ext uri="{FF2B5EF4-FFF2-40B4-BE49-F238E27FC236}">
                  <a16:creationId xmlns:a16="http://schemas.microsoft.com/office/drawing/2014/main" id="{98C6C0CF-E3BD-4627-9DDF-246EAF2D4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Bilde 3">
            <a:extLst>
              <a:ext uri="{FF2B5EF4-FFF2-40B4-BE49-F238E27FC236}">
                <a16:creationId xmlns:a16="http://schemas.microsoft.com/office/drawing/2014/main" id="{5F6FFADE-A6BD-9E1C-BBE3-1B5FFD9B4D95}"/>
              </a:ext>
            </a:extLst>
          </p:cNvPr>
          <p:cNvPicPr>
            <a:picLocks noChangeAspect="1"/>
          </p:cNvPicPr>
          <p:nvPr/>
        </p:nvPicPr>
        <p:blipFill>
          <a:blip r:embed="rId2"/>
          <a:srcRect l="7890" r="11776" b="1"/>
          <a:stretch/>
        </p:blipFill>
        <p:spPr>
          <a:xfrm>
            <a:off x="7082810" y="841663"/>
            <a:ext cx="4166151" cy="5185923"/>
          </a:xfrm>
          <a:prstGeom prst="rect">
            <a:avLst/>
          </a:prstGeom>
        </p:spPr>
      </p:pic>
      <p:grpSp>
        <p:nvGrpSpPr>
          <p:cNvPr id="26" name="Group 25">
            <a:extLst>
              <a:ext uri="{FF2B5EF4-FFF2-40B4-BE49-F238E27FC236}">
                <a16:creationId xmlns:a16="http://schemas.microsoft.com/office/drawing/2014/main" id="{0C2B5F12-8A82-4A59-9400-3164CBF47F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52" cy="6858000"/>
            <a:chOff x="0" y="0"/>
            <a:chExt cx="12188952" cy="6858000"/>
          </a:xfrm>
        </p:grpSpPr>
        <p:sp>
          <p:nvSpPr>
            <p:cNvPr id="27" name="Freeform: Shape 26">
              <a:extLst>
                <a:ext uri="{FF2B5EF4-FFF2-40B4-BE49-F238E27FC236}">
                  <a16:creationId xmlns:a16="http://schemas.microsoft.com/office/drawing/2014/main" id="{574BC7CB-EC69-421D-B286-57CAFE86DC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82D86EA2-D090-4E0C-B153-3ECE913115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4AC29764-D054-4F76-9FE5-49811EDB6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4D9BB18B-7B57-4D1E-B87E-D2A7214F7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C0A98EF1-1185-4EFF-A3C0-25DEBE8CD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ACDA8723-DE3F-48D0-8822-0269EE207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22B072E5-03AC-4D0A-A767-43EFB55BE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tel 1">
            <a:extLst>
              <a:ext uri="{FF2B5EF4-FFF2-40B4-BE49-F238E27FC236}">
                <a16:creationId xmlns:a16="http://schemas.microsoft.com/office/drawing/2014/main" id="{8CF5F46F-7954-C772-97F2-818C3946940B}"/>
              </a:ext>
            </a:extLst>
          </p:cNvPr>
          <p:cNvSpPr>
            <a:spLocks noGrp="1"/>
          </p:cNvSpPr>
          <p:nvPr>
            <p:ph type="title"/>
          </p:nvPr>
        </p:nvSpPr>
        <p:spPr>
          <a:xfrm>
            <a:off x="1014984" y="819015"/>
            <a:ext cx="5821537" cy="2353362"/>
          </a:xfrm>
        </p:spPr>
        <p:txBody>
          <a:bodyPr anchor="b">
            <a:normAutofit/>
          </a:bodyPr>
          <a:lstStyle/>
          <a:p>
            <a:r>
              <a:rPr lang="nn-NO" sz="4100" dirty="0">
                <a:solidFill>
                  <a:schemeClr val="bg1"/>
                </a:solidFill>
              </a:rPr>
              <a:t>Våre prinsipp for godt kosthald, mat- og måltidsglede:</a:t>
            </a:r>
            <a:br>
              <a:rPr lang="nn-NO" sz="4100" dirty="0">
                <a:solidFill>
                  <a:schemeClr val="bg1"/>
                </a:solidFill>
              </a:rPr>
            </a:br>
            <a:endParaRPr lang="nn-NO" sz="4100" dirty="0">
              <a:solidFill>
                <a:schemeClr val="bg1"/>
              </a:solidFill>
            </a:endParaRPr>
          </a:p>
        </p:txBody>
      </p:sp>
      <p:sp>
        <p:nvSpPr>
          <p:cNvPr id="3" name="Plassholder for innhold 2">
            <a:extLst>
              <a:ext uri="{FF2B5EF4-FFF2-40B4-BE49-F238E27FC236}">
                <a16:creationId xmlns:a16="http://schemas.microsoft.com/office/drawing/2014/main" id="{C7D30B94-C4BE-5564-5F56-77F6A8F0CBC7}"/>
              </a:ext>
            </a:extLst>
          </p:cNvPr>
          <p:cNvSpPr>
            <a:spLocks noGrp="1"/>
          </p:cNvSpPr>
          <p:nvPr>
            <p:ph idx="1"/>
          </p:nvPr>
        </p:nvSpPr>
        <p:spPr>
          <a:xfrm>
            <a:off x="1014984" y="3442089"/>
            <a:ext cx="5821537" cy="2596896"/>
          </a:xfrm>
        </p:spPr>
        <p:txBody>
          <a:bodyPr anchor="t">
            <a:normAutofit fontScale="92500" lnSpcReduction="20000"/>
          </a:bodyPr>
          <a:lstStyle/>
          <a:p>
            <a:pPr marL="0" indent="0">
              <a:buNone/>
            </a:pPr>
            <a:endParaRPr lang="nn-NO" sz="1100" dirty="0">
              <a:solidFill>
                <a:schemeClr val="bg1"/>
              </a:solidFill>
            </a:endParaRPr>
          </a:p>
          <a:p>
            <a:r>
              <a:rPr lang="nn-NO" sz="1600" dirty="0">
                <a:solidFill>
                  <a:schemeClr val="bg1"/>
                </a:solidFill>
              </a:rPr>
              <a:t>Tilby plantebaserte matvarer</a:t>
            </a:r>
          </a:p>
          <a:p>
            <a:endParaRPr lang="nn-NO" sz="1600" dirty="0">
              <a:solidFill>
                <a:schemeClr val="bg1"/>
              </a:solidFill>
            </a:endParaRPr>
          </a:p>
          <a:p>
            <a:r>
              <a:rPr lang="nn-NO" sz="1600" dirty="0">
                <a:solidFill>
                  <a:schemeClr val="bg1"/>
                </a:solidFill>
              </a:rPr>
              <a:t>Grønsaker til alle måltid</a:t>
            </a:r>
          </a:p>
          <a:p>
            <a:endParaRPr lang="nn-NO" sz="1600" dirty="0">
              <a:solidFill>
                <a:schemeClr val="bg1"/>
              </a:solidFill>
            </a:endParaRPr>
          </a:p>
          <a:p>
            <a:r>
              <a:rPr lang="nn-NO" sz="1600" dirty="0">
                <a:solidFill>
                  <a:schemeClr val="bg1"/>
                </a:solidFill>
              </a:rPr>
              <a:t>Fokus på reine råvarer</a:t>
            </a:r>
          </a:p>
          <a:p>
            <a:pPr marL="0" indent="0">
              <a:buNone/>
            </a:pPr>
            <a:r>
              <a:rPr lang="nn-NO" sz="1600" dirty="0">
                <a:solidFill>
                  <a:schemeClr val="bg1"/>
                </a:solidFill>
              </a:rPr>
              <a:t>	</a:t>
            </a:r>
          </a:p>
          <a:p>
            <a:r>
              <a:rPr lang="nn-NO" sz="1600" dirty="0">
                <a:solidFill>
                  <a:schemeClr val="bg1"/>
                </a:solidFill>
              </a:rPr>
              <a:t>Tilby frukt  kvar dag</a:t>
            </a:r>
          </a:p>
          <a:p>
            <a:pPr marL="0" indent="0">
              <a:buNone/>
            </a:pPr>
            <a:r>
              <a:rPr lang="nn-NO" sz="1100" dirty="0">
                <a:solidFill>
                  <a:schemeClr val="bg1"/>
                </a:solidFill>
              </a:rPr>
              <a:t>	</a:t>
            </a:r>
          </a:p>
          <a:p>
            <a:endParaRPr lang="nn-NO" sz="1100" dirty="0">
              <a:solidFill>
                <a:schemeClr val="bg1"/>
              </a:solidFill>
            </a:endParaRPr>
          </a:p>
        </p:txBody>
      </p:sp>
    </p:spTree>
    <p:extLst>
      <p:ext uri="{BB962C8B-B14F-4D97-AF65-F5344CB8AC3E}">
        <p14:creationId xmlns:p14="http://schemas.microsoft.com/office/powerpoint/2010/main" val="1816457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A7EC7A-D2D3-8502-A3CA-25005FE402F7}"/>
            </a:ext>
          </a:extLst>
        </p:cNvPr>
        <p:cNvGrpSpPr/>
        <p:nvPr/>
      </p:nvGrpSpPr>
      <p:grpSpPr>
        <a:xfrm>
          <a:off x="0" y="0"/>
          <a:ext cx="0" cy="0"/>
          <a:chOff x="0" y="0"/>
          <a:chExt cx="0" cy="0"/>
        </a:xfrm>
      </p:grpSpPr>
      <p:sp useBgFill="1">
        <p:nvSpPr>
          <p:cNvPr id="18"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E56E71F1-5A87-4A96-B42F-2DFA1B766B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21" name="Color Cover">
              <a:extLst>
                <a:ext uri="{FF2B5EF4-FFF2-40B4-BE49-F238E27FC236}">
                  <a16:creationId xmlns:a16="http://schemas.microsoft.com/office/drawing/2014/main" id="{CF5215DD-02E8-49F2-8F73-D509B6A02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olor Cover">
              <a:extLst>
                <a:ext uri="{FF2B5EF4-FFF2-40B4-BE49-F238E27FC236}">
                  <a16:creationId xmlns:a16="http://schemas.microsoft.com/office/drawing/2014/main" id="{8E743EB7-3A15-4D51-A603-1F3C290A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id="{C733FE3C-12C4-4FA2-A795-87D2F6776A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25" name="Color">
              <a:extLst>
                <a:ext uri="{FF2B5EF4-FFF2-40B4-BE49-F238E27FC236}">
                  <a16:creationId xmlns:a16="http://schemas.microsoft.com/office/drawing/2014/main" id="{66F1E4BF-D491-4254-81A6-5119D1672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olor">
              <a:extLst>
                <a:ext uri="{FF2B5EF4-FFF2-40B4-BE49-F238E27FC236}">
                  <a16:creationId xmlns:a16="http://schemas.microsoft.com/office/drawing/2014/main" id="{98C6C0CF-E3BD-4627-9DDF-246EAF2D4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Bilde 5">
            <a:extLst>
              <a:ext uri="{FF2B5EF4-FFF2-40B4-BE49-F238E27FC236}">
                <a16:creationId xmlns:a16="http://schemas.microsoft.com/office/drawing/2014/main" id="{C5C2A597-E1C8-4B6F-EAA6-156DBCEC6C42}"/>
              </a:ext>
            </a:extLst>
          </p:cNvPr>
          <p:cNvPicPr>
            <a:picLocks noChangeAspect="1"/>
          </p:cNvPicPr>
          <p:nvPr/>
        </p:nvPicPr>
        <p:blipFill>
          <a:blip r:embed="rId2"/>
          <a:srcRect l="12195" r="7470" b="1"/>
          <a:stretch/>
        </p:blipFill>
        <p:spPr>
          <a:xfrm>
            <a:off x="7082810" y="841663"/>
            <a:ext cx="4166151" cy="5185923"/>
          </a:xfrm>
          <a:prstGeom prst="rect">
            <a:avLst/>
          </a:prstGeom>
        </p:spPr>
      </p:pic>
      <p:grpSp>
        <p:nvGrpSpPr>
          <p:cNvPr id="28" name="Group 27">
            <a:extLst>
              <a:ext uri="{FF2B5EF4-FFF2-40B4-BE49-F238E27FC236}">
                <a16:creationId xmlns:a16="http://schemas.microsoft.com/office/drawing/2014/main" id="{0C2B5F12-8A82-4A59-9400-3164CBF47F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52" cy="6858000"/>
            <a:chOff x="0" y="0"/>
            <a:chExt cx="12188952" cy="6858000"/>
          </a:xfrm>
        </p:grpSpPr>
        <p:sp>
          <p:nvSpPr>
            <p:cNvPr id="29" name="Freeform: Shape 28">
              <a:extLst>
                <a:ext uri="{FF2B5EF4-FFF2-40B4-BE49-F238E27FC236}">
                  <a16:creationId xmlns:a16="http://schemas.microsoft.com/office/drawing/2014/main" id="{574BC7CB-EC69-421D-B286-57CAFE86DC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82D86EA2-D090-4E0C-B153-3ECE913115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4AC29764-D054-4F76-9FE5-49811EDB6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4D9BB18B-7B57-4D1E-B87E-D2A7214F7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C0A98EF1-1185-4EFF-A3C0-25DEBE8CD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CDA8723-DE3F-48D0-8822-0269EE207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22B072E5-03AC-4D0A-A767-43EFB55BE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tel 1">
            <a:extLst>
              <a:ext uri="{FF2B5EF4-FFF2-40B4-BE49-F238E27FC236}">
                <a16:creationId xmlns:a16="http://schemas.microsoft.com/office/drawing/2014/main" id="{CC3345D7-C0BA-B794-5884-68D0571D0CD8}"/>
              </a:ext>
            </a:extLst>
          </p:cNvPr>
          <p:cNvSpPr>
            <a:spLocks noGrp="1"/>
          </p:cNvSpPr>
          <p:nvPr>
            <p:ph type="title"/>
          </p:nvPr>
        </p:nvSpPr>
        <p:spPr>
          <a:xfrm>
            <a:off x="1014984" y="819015"/>
            <a:ext cx="5821537" cy="2353362"/>
          </a:xfrm>
        </p:spPr>
        <p:txBody>
          <a:bodyPr anchor="b">
            <a:normAutofit/>
          </a:bodyPr>
          <a:lstStyle/>
          <a:p>
            <a:r>
              <a:rPr lang="nn-NO" sz="4100">
                <a:solidFill>
                  <a:schemeClr val="bg1"/>
                </a:solidFill>
              </a:rPr>
              <a:t>Våre prinsipp for godt kosthald, mat- og måltidsglede:</a:t>
            </a:r>
            <a:br>
              <a:rPr lang="nn-NO" sz="4100">
                <a:solidFill>
                  <a:schemeClr val="bg1"/>
                </a:solidFill>
              </a:rPr>
            </a:br>
            <a:endParaRPr lang="nn-NO" sz="4100">
              <a:solidFill>
                <a:schemeClr val="bg1"/>
              </a:solidFill>
            </a:endParaRPr>
          </a:p>
        </p:txBody>
      </p:sp>
      <p:sp>
        <p:nvSpPr>
          <p:cNvPr id="3" name="Plassholder for innhold 2">
            <a:extLst>
              <a:ext uri="{FF2B5EF4-FFF2-40B4-BE49-F238E27FC236}">
                <a16:creationId xmlns:a16="http://schemas.microsoft.com/office/drawing/2014/main" id="{CE66A8BC-FB44-9EAC-FCA3-D70F46C78468}"/>
              </a:ext>
            </a:extLst>
          </p:cNvPr>
          <p:cNvSpPr>
            <a:spLocks noGrp="1"/>
          </p:cNvSpPr>
          <p:nvPr>
            <p:ph idx="1"/>
          </p:nvPr>
        </p:nvSpPr>
        <p:spPr>
          <a:xfrm>
            <a:off x="1014984" y="3442089"/>
            <a:ext cx="5821537" cy="2596896"/>
          </a:xfrm>
        </p:spPr>
        <p:txBody>
          <a:bodyPr anchor="t">
            <a:normAutofit/>
          </a:bodyPr>
          <a:lstStyle/>
          <a:p>
            <a:r>
              <a:rPr lang="nn-NO" sz="1800" dirty="0">
                <a:solidFill>
                  <a:schemeClr val="bg1"/>
                </a:solidFill>
              </a:rPr>
              <a:t>Variert pålegg</a:t>
            </a:r>
          </a:p>
          <a:p>
            <a:pPr marL="0" indent="0">
              <a:buNone/>
            </a:pPr>
            <a:endParaRPr lang="nn-NO" sz="1800" dirty="0">
              <a:solidFill>
                <a:schemeClr val="bg1"/>
              </a:solidFill>
            </a:endParaRPr>
          </a:p>
          <a:p>
            <a:r>
              <a:rPr lang="nn-NO" sz="1800" dirty="0">
                <a:solidFill>
                  <a:schemeClr val="bg1"/>
                </a:solidFill>
              </a:rPr>
              <a:t>Variert utval av meieriprodukt</a:t>
            </a:r>
          </a:p>
          <a:p>
            <a:pPr marL="0" indent="0">
              <a:buNone/>
            </a:pPr>
            <a:r>
              <a:rPr lang="nn-NO" sz="1800" dirty="0">
                <a:solidFill>
                  <a:schemeClr val="bg1"/>
                </a:solidFill>
              </a:rPr>
              <a:t>	</a:t>
            </a:r>
          </a:p>
          <a:p>
            <a:endParaRPr lang="nn-NO" sz="1800" dirty="0">
              <a:solidFill>
                <a:schemeClr val="bg1"/>
              </a:solidFill>
            </a:endParaRPr>
          </a:p>
        </p:txBody>
      </p:sp>
    </p:spTree>
    <p:extLst>
      <p:ext uri="{BB962C8B-B14F-4D97-AF65-F5344CB8AC3E}">
        <p14:creationId xmlns:p14="http://schemas.microsoft.com/office/powerpoint/2010/main" val="3976440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E56E71F1-5A87-4A96-B42F-2DFA1B766B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20" name="Color Cover">
              <a:extLst>
                <a:ext uri="{FF2B5EF4-FFF2-40B4-BE49-F238E27FC236}">
                  <a16:creationId xmlns:a16="http://schemas.microsoft.com/office/drawing/2014/main" id="{CF5215DD-02E8-49F2-8F73-D509B6A02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lor Cover">
              <a:extLst>
                <a:ext uri="{FF2B5EF4-FFF2-40B4-BE49-F238E27FC236}">
                  <a16:creationId xmlns:a16="http://schemas.microsoft.com/office/drawing/2014/main" id="{8E743EB7-3A15-4D51-A603-1F3C290A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C733FE3C-12C4-4FA2-A795-87D2F6776A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24" name="Color">
              <a:extLst>
                <a:ext uri="{FF2B5EF4-FFF2-40B4-BE49-F238E27FC236}">
                  <a16:creationId xmlns:a16="http://schemas.microsoft.com/office/drawing/2014/main" id="{66F1E4BF-D491-4254-81A6-5119D1672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olor">
              <a:extLst>
                <a:ext uri="{FF2B5EF4-FFF2-40B4-BE49-F238E27FC236}">
                  <a16:creationId xmlns:a16="http://schemas.microsoft.com/office/drawing/2014/main" id="{98C6C0CF-E3BD-4627-9DDF-246EAF2D4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Bilde 4">
            <a:extLst>
              <a:ext uri="{FF2B5EF4-FFF2-40B4-BE49-F238E27FC236}">
                <a16:creationId xmlns:a16="http://schemas.microsoft.com/office/drawing/2014/main" id="{47F38C7F-CC7D-B711-081A-DFDD8A9E4DD8}"/>
              </a:ext>
            </a:extLst>
          </p:cNvPr>
          <p:cNvPicPr>
            <a:picLocks noChangeAspect="1"/>
          </p:cNvPicPr>
          <p:nvPr/>
        </p:nvPicPr>
        <p:blipFill>
          <a:blip r:embed="rId2"/>
          <a:srcRect l="12374" r="7489" b="-2"/>
          <a:stretch/>
        </p:blipFill>
        <p:spPr>
          <a:xfrm>
            <a:off x="7082810" y="841663"/>
            <a:ext cx="4166151" cy="5185923"/>
          </a:xfrm>
          <a:prstGeom prst="rect">
            <a:avLst/>
          </a:prstGeom>
        </p:spPr>
      </p:pic>
      <p:grpSp>
        <p:nvGrpSpPr>
          <p:cNvPr id="27" name="Group 26">
            <a:extLst>
              <a:ext uri="{FF2B5EF4-FFF2-40B4-BE49-F238E27FC236}">
                <a16:creationId xmlns:a16="http://schemas.microsoft.com/office/drawing/2014/main" id="{0C2B5F12-8A82-4A59-9400-3164CBF47F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52" cy="6858000"/>
            <a:chOff x="0" y="0"/>
            <a:chExt cx="12188952" cy="6858000"/>
          </a:xfrm>
        </p:grpSpPr>
        <p:sp>
          <p:nvSpPr>
            <p:cNvPr id="28" name="Freeform: Shape 27">
              <a:extLst>
                <a:ext uri="{FF2B5EF4-FFF2-40B4-BE49-F238E27FC236}">
                  <a16:creationId xmlns:a16="http://schemas.microsoft.com/office/drawing/2014/main" id="{574BC7CB-EC69-421D-B286-57CAFE86DC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82D86EA2-D090-4E0C-B153-3ECE913115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4AC29764-D054-4F76-9FE5-49811EDB6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4D9BB18B-7B57-4D1E-B87E-D2A7214F7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C0A98EF1-1185-4EFF-A3C0-25DEBE8CD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ACDA8723-DE3F-48D0-8822-0269EE207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22B072E5-03AC-4D0A-A767-43EFB55BE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tel 1">
            <a:extLst>
              <a:ext uri="{FF2B5EF4-FFF2-40B4-BE49-F238E27FC236}">
                <a16:creationId xmlns:a16="http://schemas.microsoft.com/office/drawing/2014/main" id="{24062CD6-4263-A616-0680-BA8CD924713C}"/>
              </a:ext>
            </a:extLst>
          </p:cNvPr>
          <p:cNvSpPr>
            <a:spLocks noGrp="1"/>
          </p:cNvSpPr>
          <p:nvPr>
            <p:ph type="title"/>
          </p:nvPr>
        </p:nvSpPr>
        <p:spPr>
          <a:xfrm>
            <a:off x="1014984" y="819015"/>
            <a:ext cx="5821537" cy="2353362"/>
          </a:xfrm>
        </p:spPr>
        <p:txBody>
          <a:bodyPr anchor="b">
            <a:normAutofit/>
          </a:bodyPr>
          <a:lstStyle/>
          <a:p>
            <a:r>
              <a:rPr lang="nn-NO" sz="4100">
                <a:solidFill>
                  <a:schemeClr val="bg1"/>
                </a:solidFill>
              </a:rPr>
              <a:t>Våre prinsipp for godt kosthald, mat- og måltidsglede:</a:t>
            </a:r>
            <a:br>
              <a:rPr lang="nn-NO" sz="4100">
                <a:solidFill>
                  <a:schemeClr val="bg1"/>
                </a:solidFill>
              </a:rPr>
            </a:br>
            <a:endParaRPr lang="nn-NO" sz="4100">
              <a:solidFill>
                <a:schemeClr val="bg1"/>
              </a:solidFill>
            </a:endParaRPr>
          </a:p>
        </p:txBody>
      </p:sp>
      <p:sp>
        <p:nvSpPr>
          <p:cNvPr id="3" name="Plassholder for innhold 2">
            <a:extLst>
              <a:ext uri="{FF2B5EF4-FFF2-40B4-BE49-F238E27FC236}">
                <a16:creationId xmlns:a16="http://schemas.microsoft.com/office/drawing/2014/main" id="{19543376-3E52-DAF8-A38D-80C3AF492358}"/>
              </a:ext>
            </a:extLst>
          </p:cNvPr>
          <p:cNvSpPr>
            <a:spLocks noGrp="1"/>
          </p:cNvSpPr>
          <p:nvPr>
            <p:ph idx="1"/>
          </p:nvPr>
        </p:nvSpPr>
        <p:spPr>
          <a:xfrm>
            <a:off x="1014984" y="3442089"/>
            <a:ext cx="5821537" cy="2596896"/>
          </a:xfrm>
        </p:spPr>
        <p:txBody>
          <a:bodyPr anchor="t">
            <a:normAutofit/>
          </a:bodyPr>
          <a:lstStyle/>
          <a:p>
            <a:r>
              <a:rPr lang="nn-NO" sz="1800">
                <a:solidFill>
                  <a:schemeClr val="bg1"/>
                </a:solidFill>
              </a:rPr>
              <a:t>Fisk/sjømat som pålegg og varm lunsj.</a:t>
            </a:r>
          </a:p>
          <a:p>
            <a:endParaRPr lang="nn-NO" sz="1800">
              <a:solidFill>
                <a:schemeClr val="bg1"/>
              </a:solidFill>
            </a:endParaRPr>
          </a:p>
          <a:p>
            <a:r>
              <a:rPr lang="nn-NO" sz="1800">
                <a:solidFill>
                  <a:schemeClr val="bg1"/>
                </a:solidFill>
              </a:rPr>
              <a:t>Ein/to varmrettar pr veke (grov bakst, middag, havregraut)</a:t>
            </a:r>
          </a:p>
          <a:p>
            <a:pPr marL="0" indent="0">
              <a:buNone/>
            </a:pPr>
            <a:endParaRPr lang="nn-NO" sz="1800">
              <a:solidFill>
                <a:schemeClr val="bg1"/>
              </a:solidFill>
            </a:endParaRPr>
          </a:p>
          <a:p>
            <a:r>
              <a:rPr lang="nn-NO" sz="1800">
                <a:solidFill>
                  <a:schemeClr val="bg1"/>
                </a:solidFill>
              </a:rPr>
              <a:t>Fokus på reine råvarer</a:t>
            </a:r>
          </a:p>
          <a:p>
            <a:pPr marL="0" indent="0">
              <a:buNone/>
            </a:pPr>
            <a:endParaRPr lang="nn-NO" sz="1800">
              <a:solidFill>
                <a:schemeClr val="bg1"/>
              </a:solidFill>
            </a:endParaRPr>
          </a:p>
        </p:txBody>
      </p:sp>
    </p:spTree>
    <p:extLst>
      <p:ext uri="{BB962C8B-B14F-4D97-AF65-F5344CB8AC3E}">
        <p14:creationId xmlns:p14="http://schemas.microsoft.com/office/powerpoint/2010/main" val="3340147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10">
            <a:extLst>
              <a:ext uri="{FF2B5EF4-FFF2-40B4-BE49-F238E27FC236}">
                <a16:creationId xmlns:a16="http://schemas.microsoft.com/office/drawing/2014/main" id="{E56E71F1-5A87-4A96-B42F-2DFA1B766B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28" name="Color Cover">
              <a:extLst>
                <a:ext uri="{FF2B5EF4-FFF2-40B4-BE49-F238E27FC236}">
                  <a16:creationId xmlns:a16="http://schemas.microsoft.com/office/drawing/2014/main" id="{CF5215DD-02E8-49F2-8F73-D509B6A02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olor Cover">
              <a:extLst>
                <a:ext uri="{FF2B5EF4-FFF2-40B4-BE49-F238E27FC236}">
                  <a16:creationId xmlns:a16="http://schemas.microsoft.com/office/drawing/2014/main" id="{8E743EB7-3A15-4D51-A603-1F3C290A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C733FE3C-12C4-4FA2-A795-87D2F6776A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16" name="Color">
              <a:extLst>
                <a:ext uri="{FF2B5EF4-FFF2-40B4-BE49-F238E27FC236}">
                  <a16:creationId xmlns:a16="http://schemas.microsoft.com/office/drawing/2014/main" id="{66F1E4BF-D491-4254-81A6-5119D1672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lor">
              <a:extLst>
                <a:ext uri="{FF2B5EF4-FFF2-40B4-BE49-F238E27FC236}">
                  <a16:creationId xmlns:a16="http://schemas.microsoft.com/office/drawing/2014/main" id="{98C6C0CF-E3BD-4627-9DDF-246EAF2D4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Bilde 3">
            <a:extLst>
              <a:ext uri="{FF2B5EF4-FFF2-40B4-BE49-F238E27FC236}">
                <a16:creationId xmlns:a16="http://schemas.microsoft.com/office/drawing/2014/main" id="{EAD54EEB-D403-51D9-0D3C-DAE317ACBEB2}"/>
              </a:ext>
            </a:extLst>
          </p:cNvPr>
          <p:cNvPicPr>
            <a:picLocks noChangeAspect="1"/>
          </p:cNvPicPr>
          <p:nvPr/>
        </p:nvPicPr>
        <p:blipFill>
          <a:blip r:embed="rId2"/>
          <a:srcRect t="6027" r="-1" b="-1"/>
          <a:stretch/>
        </p:blipFill>
        <p:spPr>
          <a:xfrm>
            <a:off x="7082810" y="841663"/>
            <a:ext cx="4166151" cy="5185923"/>
          </a:xfrm>
          <a:prstGeom prst="rect">
            <a:avLst/>
          </a:prstGeom>
        </p:spPr>
      </p:pic>
      <p:grpSp>
        <p:nvGrpSpPr>
          <p:cNvPr id="19" name="Group 18">
            <a:extLst>
              <a:ext uri="{FF2B5EF4-FFF2-40B4-BE49-F238E27FC236}">
                <a16:creationId xmlns:a16="http://schemas.microsoft.com/office/drawing/2014/main" id="{0C2B5F12-8A82-4A59-9400-3164CBF47F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52" cy="6858000"/>
            <a:chOff x="0" y="0"/>
            <a:chExt cx="12188952" cy="6858000"/>
          </a:xfrm>
        </p:grpSpPr>
        <p:sp>
          <p:nvSpPr>
            <p:cNvPr id="20" name="Freeform: Shape 19">
              <a:extLst>
                <a:ext uri="{FF2B5EF4-FFF2-40B4-BE49-F238E27FC236}">
                  <a16:creationId xmlns:a16="http://schemas.microsoft.com/office/drawing/2014/main" id="{574BC7CB-EC69-421D-B286-57CAFE86DC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82D86EA2-D090-4E0C-B153-3ECE913115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4AC29764-D054-4F76-9FE5-49811EDB6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4D9BB18B-7B57-4D1E-B87E-D2A7214F7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C0A98EF1-1185-4EFF-A3C0-25DEBE8CD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ACDA8723-DE3F-48D0-8822-0269EE207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22B072E5-03AC-4D0A-A767-43EFB55BE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tel 1">
            <a:extLst>
              <a:ext uri="{FF2B5EF4-FFF2-40B4-BE49-F238E27FC236}">
                <a16:creationId xmlns:a16="http://schemas.microsoft.com/office/drawing/2014/main" id="{3A3F6F45-837E-F458-9F38-13772D1EA572}"/>
              </a:ext>
            </a:extLst>
          </p:cNvPr>
          <p:cNvSpPr>
            <a:spLocks noGrp="1"/>
          </p:cNvSpPr>
          <p:nvPr>
            <p:ph type="title"/>
          </p:nvPr>
        </p:nvSpPr>
        <p:spPr>
          <a:xfrm>
            <a:off x="1014984" y="819015"/>
            <a:ext cx="5821537" cy="2353362"/>
          </a:xfrm>
        </p:spPr>
        <p:txBody>
          <a:bodyPr anchor="b">
            <a:normAutofit/>
          </a:bodyPr>
          <a:lstStyle/>
          <a:p>
            <a:r>
              <a:rPr lang="nn-NO" sz="4800">
                <a:solidFill>
                  <a:schemeClr val="bg1"/>
                </a:solidFill>
              </a:rPr>
              <a:t>Mat og måltid for god helse</a:t>
            </a:r>
          </a:p>
        </p:txBody>
      </p:sp>
      <p:sp>
        <p:nvSpPr>
          <p:cNvPr id="3" name="Plassholder for innhold 2">
            <a:extLst>
              <a:ext uri="{FF2B5EF4-FFF2-40B4-BE49-F238E27FC236}">
                <a16:creationId xmlns:a16="http://schemas.microsoft.com/office/drawing/2014/main" id="{1D27C8F8-B6C0-80C4-C066-E053B54D7CB3}"/>
              </a:ext>
            </a:extLst>
          </p:cNvPr>
          <p:cNvSpPr>
            <a:spLocks noGrp="1"/>
          </p:cNvSpPr>
          <p:nvPr>
            <p:ph idx="1"/>
          </p:nvPr>
        </p:nvSpPr>
        <p:spPr>
          <a:xfrm>
            <a:off x="1014984" y="3442089"/>
            <a:ext cx="5821537" cy="2596896"/>
          </a:xfrm>
        </p:spPr>
        <p:txBody>
          <a:bodyPr anchor="t">
            <a:normAutofit/>
          </a:bodyPr>
          <a:lstStyle/>
          <a:p>
            <a:r>
              <a:rPr lang="nn-NO" sz="1500">
                <a:solidFill>
                  <a:schemeClr val="bg1"/>
                </a:solidFill>
              </a:rPr>
              <a:t>Gjennom medverknad i mat- og måltidsaktivitetar skal barna motiverast til å ete sunn mat og få ei grunnleggjande forståing for korleis sunn mat kan bidra til god helse </a:t>
            </a:r>
          </a:p>
          <a:p>
            <a:endParaRPr lang="nn-NO" sz="1500">
              <a:solidFill>
                <a:schemeClr val="bg1"/>
              </a:solidFill>
            </a:endParaRPr>
          </a:p>
          <a:p>
            <a:r>
              <a:rPr lang="nn-NO" sz="1500">
                <a:solidFill>
                  <a:schemeClr val="bg1"/>
                </a:solidFill>
              </a:rPr>
              <a:t>Grønsakhagen er ein viktig læringsarena for dette fagområdet. Barna vert involvert i dei ulike gjeremåla gjennom året; frå såing til hausting. Men også gjeremål som vedlikehald gjennom året og dei ulike årstidene. Vi har frukttre og bærvekstar, dyrkar poteter, gulrot og andre grønsaker. Innhaustingsdagar er store høgdepunkt der barna får smake og lage mat av det dei har dyrka fram. </a:t>
            </a:r>
          </a:p>
          <a:p>
            <a:endParaRPr lang="nn-NO" sz="1500">
              <a:solidFill>
                <a:schemeClr val="bg1"/>
              </a:solidFill>
            </a:endParaRPr>
          </a:p>
        </p:txBody>
      </p:sp>
    </p:spTree>
    <p:extLst>
      <p:ext uri="{BB962C8B-B14F-4D97-AF65-F5344CB8AC3E}">
        <p14:creationId xmlns:p14="http://schemas.microsoft.com/office/powerpoint/2010/main" val="17335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A39FBC-B8BD-8DA9-4EBC-3B1FE1D1910F}"/>
            </a:ext>
          </a:extLst>
        </p:cNvPr>
        <p:cNvGrpSpPr/>
        <p:nvPr/>
      </p:nvGrpSpPr>
      <p:grpSpPr>
        <a:xfrm>
          <a:off x="0" y="0"/>
          <a:ext cx="0" cy="0"/>
          <a:chOff x="0" y="0"/>
          <a:chExt cx="0" cy="0"/>
        </a:xfrm>
      </p:grpSpPr>
      <p:sp useBgFill="1">
        <p:nvSpPr>
          <p:cNvPr id="8" name="Slide Background Fill">
            <a:extLst>
              <a:ext uri="{FF2B5EF4-FFF2-40B4-BE49-F238E27FC236}">
                <a16:creationId xmlns:a16="http://schemas.microsoft.com/office/drawing/2014/main" id="{907E470A-25F4-47D0-8FEC-EE9FD606B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6220E63-99E1-482A-A0A6-B47EB4BF879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1" name="Color Cover">
              <a:extLst>
                <a:ext uri="{FF2B5EF4-FFF2-40B4-BE49-F238E27FC236}">
                  <a16:creationId xmlns:a16="http://schemas.microsoft.com/office/drawing/2014/main" id="{F8610896-EA5E-4BE8-8398-C1AFC0490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lor Cover">
              <a:extLst>
                <a:ext uri="{FF2B5EF4-FFF2-40B4-BE49-F238E27FC236}">
                  <a16:creationId xmlns:a16="http://schemas.microsoft.com/office/drawing/2014/main" id="{F44E9794-9C4B-427F-BB50-89D893347D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8618EE54-271A-4FE8-B6B3-D0FCF55A7A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15" name="Color">
              <a:extLst>
                <a:ext uri="{FF2B5EF4-FFF2-40B4-BE49-F238E27FC236}">
                  <a16:creationId xmlns:a16="http://schemas.microsoft.com/office/drawing/2014/main" id="{ECA6F781-4382-4525-9DA8-9D66605F87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lor">
              <a:extLst>
                <a:ext uri="{FF2B5EF4-FFF2-40B4-BE49-F238E27FC236}">
                  <a16:creationId xmlns:a16="http://schemas.microsoft.com/office/drawing/2014/main" id="{209C186B-2883-498E-A176-6B60F8B51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9" name="Freeform: Shape 18">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tel 1">
            <a:extLst>
              <a:ext uri="{FF2B5EF4-FFF2-40B4-BE49-F238E27FC236}">
                <a16:creationId xmlns:a16="http://schemas.microsoft.com/office/drawing/2014/main" id="{16588B1A-383D-6D37-73E7-4C3D9B3A7809}"/>
              </a:ext>
            </a:extLst>
          </p:cNvPr>
          <p:cNvSpPr>
            <a:spLocks noGrp="1"/>
          </p:cNvSpPr>
          <p:nvPr>
            <p:ph type="title"/>
          </p:nvPr>
        </p:nvSpPr>
        <p:spPr>
          <a:xfrm>
            <a:off x="1014984" y="891712"/>
            <a:ext cx="5309616" cy="5160789"/>
          </a:xfrm>
        </p:spPr>
        <p:txBody>
          <a:bodyPr anchor="ctr">
            <a:normAutofit/>
          </a:bodyPr>
          <a:lstStyle/>
          <a:p>
            <a:r>
              <a:rPr lang="nn-NO" sz="4800">
                <a:solidFill>
                  <a:schemeClr val="bg1"/>
                </a:solidFill>
              </a:rPr>
              <a:t>Mat og måltid for god helse</a:t>
            </a:r>
          </a:p>
        </p:txBody>
      </p:sp>
      <p:sp>
        <p:nvSpPr>
          <p:cNvPr id="3" name="Plassholder for innhold 2">
            <a:extLst>
              <a:ext uri="{FF2B5EF4-FFF2-40B4-BE49-F238E27FC236}">
                <a16:creationId xmlns:a16="http://schemas.microsoft.com/office/drawing/2014/main" id="{FCAD5C06-359C-B0C6-1D15-A02C8328CC66}"/>
              </a:ext>
            </a:extLst>
          </p:cNvPr>
          <p:cNvSpPr>
            <a:spLocks noGrp="1"/>
          </p:cNvSpPr>
          <p:nvPr>
            <p:ph idx="1"/>
          </p:nvPr>
        </p:nvSpPr>
        <p:spPr>
          <a:xfrm>
            <a:off x="6412302" y="891713"/>
            <a:ext cx="4584882" cy="5160790"/>
          </a:xfrm>
        </p:spPr>
        <p:txBody>
          <a:bodyPr anchor="ctr">
            <a:normAutofit/>
          </a:bodyPr>
          <a:lstStyle/>
          <a:p>
            <a:r>
              <a:rPr lang="nn-NO" sz="1800">
                <a:solidFill>
                  <a:schemeClr val="bg1"/>
                </a:solidFill>
              </a:rPr>
              <a:t>Høddvollbarnehagen støttar seg på veiledaren frå Helsedirektoratet: Mat og måltider i barnehagen, nasjonal fagleg retningslinje, oppdatert 2021. Vi har tett samarbeid med Helsestasjonen og klinisk ernæringsfysiolog om kosthaldet i barnehagen. Å legge til rette for eit kosthald som sikrar høveleg mengde med mat og nok næringsstoff til å sikre barn god helse og den beste utviklinga, er ein del av barnehagen sine arbeidsoppgåver. Vi har eit stort helsefremjande ansvar, der kosthald og matglede er eit viktig fokus</a:t>
            </a:r>
          </a:p>
          <a:p>
            <a:endParaRPr lang="nn-NO" sz="1800">
              <a:solidFill>
                <a:schemeClr val="bg1"/>
              </a:solidFill>
            </a:endParaRPr>
          </a:p>
          <a:p>
            <a:r>
              <a:rPr lang="nb-NO" sz="1800">
                <a:solidFill>
                  <a:schemeClr val="bg1"/>
                </a:solidFill>
                <a:hlinkClick r:id="rId2"/>
              </a:rPr>
              <a:t>Mat og måltider i barnehagen - Helsedirektoratet</a:t>
            </a:r>
            <a:endParaRPr lang="nn-NO" sz="1800">
              <a:solidFill>
                <a:schemeClr val="bg1"/>
              </a:solidFill>
            </a:endParaRPr>
          </a:p>
        </p:txBody>
      </p:sp>
    </p:spTree>
    <p:extLst>
      <p:ext uri="{BB962C8B-B14F-4D97-AF65-F5344CB8AC3E}">
        <p14:creationId xmlns:p14="http://schemas.microsoft.com/office/powerpoint/2010/main" val="2683378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E19411E-4ABC-EAEF-2514-D90C995E454E}"/>
            </a:ext>
          </a:extLst>
        </p:cNvPr>
        <p:cNvGrpSpPr/>
        <p:nvPr/>
      </p:nvGrpSpPr>
      <p:grpSpPr>
        <a:xfrm>
          <a:off x="0" y="0"/>
          <a:ext cx="0" cy="0"/>
          <a:chOff x="0" y="0"/>
          <a:chExt cx="0" cy="0"/>
        </a:xfrm>
      </p:grpSpPr>
      <p:sp useBgFill="1">
        <p:nvSpPr>
          <p:cNvPr id="8" name="Slide Background Fill">
            <a:extLst>
              <a:ext uri="{FF2B5EF4-FFF2-40B4-BE49-F238E27FC236}">
                <a16:creationId xmlns:a16="http://schemas.microsoft.com/office/drawing/2014/main" id="{907E470A-25F4-47D0-8FEC-EE9FD606B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6220E63-99E1-482A-A0A6-B47EB4BF879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1" name="Color Cover">
              <a:extLst>
                <a:ext uri="{FF2B5EF4-FFF2-40B4-BE49-F238E27FC236}">
                  <a16:creationId xmlns:a16="http://schemas.microsoft.com/office/drawing/2014/main" id="{F8610896-EA5E-4BE8-8398-C1AFC0490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lor Cover">
              <a:extLst>
                <a:ext uri="{FF2B5EF4-FFF2-40B4-BE49-F238E27FC236}">
                  <a16:creationId xmlns:a16="http://schemas.microsoft.com/office/drawing/2014/main" id="{F44E9794-9C4B-427F-BB50-89D893347D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8618EE54-271A-4FE8-B6B3-D0FCF55A7A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15" name="Color">
              <a:extLst>
                <a:ext uri="{FF2B5EF4-FFF2-40B4-BE49-F238E27FC236}">
                  <a16:creationId xmlns:a16="http://schemas.microsoft.com/office/drawing/2014/main" id="{ECA6F781-4382-4525-9DA8-9D66605F87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lor">
              <a:extLst>
                <a:ext uri="{FF2B5EF4-FFF2-40B4-BE49-F238E27FC236}">
                  <a16:creationId xmlns:a16="http://schemas.microsoft.com/office/drawing/2014/main" id="{209C186B-2883-498E-A176-6B60F8B51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9" name="Freeform: Shape 18">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tel 1">
            <a:extLst>
              <a:ext uri="{FF2B5EF4-FFF2-40B4-BE49-F238E27FC236}">
                <a16:creationId xmlns:a16="http://schemas.microsoft.com/office/drawing/2014/main" id="{14628068-AE44-7D05-FC2B-4FD4C8A9D216}"/>
              </a:ext>
            </a:extLst>
          </p:cNvPr>
          <p:cNvSpPr>
            <a:spLocks noGrp="1"/>
          </p:cNvSpPr>
          <p:nvPr>
            <p:ph type="title"/>
          </p:nvPr>
        </p:nvSpPr>
        <p:spPr>
          <a:xfrm>
            <a:off x="1014984" y="891712"/>
            <a:ext cx="5309616" cy="5160789"/>
          </a:xfrm>
        </p:spPr>
        <p:txBody>
          <a:bodyPr anchor="ctr">
            <a:normAutofit/>
          </a:bodyPr>
          <a:lstStyle/>
          <a:p>
            <a:r>
              <a:rPr lang="nn-NO" sz="4800" dirty="0">
                <a:solidFill>
                  <a:schemeClr val="bg1"/>
                </a:solidFill>
              </a:rPr>
              <a:t>Mat og måltid for </a:t>
            </a:r>
            <a:br>
              <a:rPr lang="nn-NO" sz="4800" dirty="0">
                <a:solidFill>
                  <a:schemeClr val="bg1"/>
                </a:solidFill>
              </a:rPr>
            </a:br>
            <a:r>
              <a:rPr lang="nn-NO" sz="4800" dirty="0">
                <a:solidFill>
                  <a:schemeClr val="bg1"/>
                </a:solidFill>
              </a:rPr>
              <a:t>god helse</a:t>
            </a:r>
          </a:p>
        </p:txBody>
      </p:sp>
      <p:sp>
        <p:nvSpPr>
          <p:cNvPr id="3" name="Plassholder for innhold 2">
            <a:extLst>
              <a:ext uri="{FF2B5EF4-FFF2-40B4-BE49-F238E27FC236}">
                <a16:creationId xmlns:a16="http://schemas.microsoft.com/office/drawing/2014/main" id="{DC77E508-B094-CEAB-FD8D-E30A3BF91AEE}"/>
              </a:ext>
            </a:extLst>
          </p:cNvPr>
          <p:cNvSpPr>
            <a:spLocks noGrp="1"/>
          </p:cNvSpPr>
          <p:nvPr>
            <p:ph idx="1"/>
          </p:nvPr>
        </p:nvSpPr>
        <p:spPr>
          <a:xfrm>
            <a:off x="6412302" y="891713"/>
            <a:ext cx="4584882" cy="5160790"/>
          </a:xfrm>
        </p:spPr>
        <p:txBody>
          <a:bodyPr anchor="ctr">
            <a:normAutofit/>
          </a:bodyPr>
          <a:lstStyle/>
          <a:p>
            <a:endParaRPr lang="nn-NO" sz="1800">
              <a:solidFill>
                <a:schemeClr val="bg1"/>
              </a:solidFill>
            </a:endParaRPr>
          </a:p>
          <a:p>
            <a:r>
              <a:rPr lang="nn-NO" sz="1800">
                <a:solidFill>
                  <a:schemeClr val="bg1"/>
                </a:solidFill>
              </a:rPr>
              <a:t>Vi har tett samarbeid med Helsestasjonen og klinisk ernæringsfysiolog om kosthaldet i barnehagen. </a:t>
            </a:r>
          </a:p>
          <a:p>
            <a:r>
              <a:rPr lang="nn-NO" sz="1800">
                <a:solidFill>
                  <a:schemeClr val="bg1"/>
                </a:solidFill>
              </a:rPr>
              <a:t>Å legge til rette for eit kosthald som sikrar høveleg mengde med mat og nok næringsstoff til å sikre barn god helse og den beste utviklinga, er ein del av barnehagen sine arbeidsoppgåver. Vi har eit stort helsefremjande ansvar, der kosthald og matglede er eit viktig fokus</a:t>
            </a:r>
          </a:p>
        </p:txBody>
      </p:sp>
    </p:spTree>
    <p:extLst>
      <p:ext uri="{BB962C8B-B14F-4D97-AF65-F5344CB8AC3E}">
        <p14:creationId xmlns:p14="http://schemas.microsoft.com/office/powerpoint/2010/main" val="1141493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B9578E-389B-A8C8-644F-053FD9A7EF46}"/>
            </a:ext>
          </a:extLst>
        </p:cNvPr>
        <p:cNvGrpSpPr/>
        <p:nvPr/>
      </p:nvGrpSpPr>
      <p:grpSpPr>
        <a:xfrm>
          <a:off x="0" y="0"/>
          <a:ext cx="0" cy="0"/>
          <a:chOff x="0" y="0"/>
          <a:chExt cx="0" cy="0"/>
        </a:xfrm>
      </p:grpSpPr>
      <p:sp useBgFill="1">
        <p:nvSpPr>
          <p:cNvPr id="8" name="Slide Background Fill">
            <a:extLst>
              <a:ext uri="{FF2B5EF4-FFF2-40B4-BE49-F238E27FC236}">
                <a16:creationId xmlns:a16="http://schemas.microsoft.com/office/drawing/2014/main" id="{907E470A-25F4-47D0-8FEC-EE9FD606B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6220E63-99E1-482A-A0A6-B47EB4BF879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1" name="Color Cover">
              <a:extLst>
                <a:ext uri="{FF2B5EF4-FFF2-40B4-BE49-F238E27FC236}">
                  <a16:creationId xmlns:a16="http://schemas.microsoft.com/office/drawing/2014/main" id="{F8610896-EA5E-4BE8-8398-C1AFC0490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lor Cover">
              <a:extLst>
                <a:ext uri="{FF2B5EF4-FFF2-40B4-BE49-F238E27FC236}">
                  <a16:creationId xmlns:a16="http://schemas.microsoft.com/office/drawing/2014/main" id="{F44E9794-9C4B-427F-BB50-89D893347D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8618EE54-271A-4FE8-B6B3-D0FCF55A7A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15" name="Color">
              <a:extLst>
                <a:ext uri="{FF2B5EF4-FFF2-40B4-BE49-F238E27FC236}">
                  <a16:creationId xmlns:a16="http://schemas.microsoft.com/office/drawing/2014/main" id="{ECA6F781-4382-4525-9DA8-9D66605F87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lor">
              <a:extLst>
                <a:ext uri="{FF2B5EF4-FFF2-40B4-BE49-F238E27FC236}">
                  <a16:creationId xmlns:a16="http://schemas.microsoft.com/office/drawing/2014/main" id="{209C186B-2883-498E-A176-6B60F8B51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9" name="Freeform: Shape 18">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tel 1">
            <a:extLst>
              <a:ext uri="{FF2B5EF4-FFF2-40B4-BE49-F238E27FC236}">
                <a16:creationId xmlns:a16="http://schemas.microsoft.com/office/drawing/2014/main" id="{85671A93-25CB-7863-9669-7DC41187DCB0}"/>
              </a:ext>
            </a:extLst>
          </p:cNvPr>
          <p:cNvSpPr>
            <a:spLocks noGrp="1"/>
          </p:cNvSpPr>
          <p:nvPr>
            <p:ph type="title"/>
          </p:nvPr>
        </p:nvSpPr>
        <p:spPr>
          <a:xfrm>
            <a:off x="1014984" y="891712"/>
            <a:ext cx="5309616" cy="5160789"/>
          </a:xfrm>
        </p:spPr>
        <p:txBody>
          <a:bodyPr anchor="ctr">
            <a:normAutofit/>
          </a:bodyPr>
          <a:lstStyle/>
          <a:p>
            <a:r>
              <a:rPr lang="nn-NO" sz="4800">
                <a:solidFill>
                  <a:schemeClr val="bg1"/>
                </a:solidFill>
              </a:rPr>
              <a:t>Mat og måltid for god helse</a:t>
            </a:r>
          </a:p>
        </p:txBody>
      </p:sp>
      <p:sp>
        <p:nvSpPr>
          <p:cNvPr id="3" name="Plassholder for innhold 2">
            <a:extLst>
              <a:ext uri="{FF2B5EF4-FFF2-40B4-BE49-F238E27FC236}">
                <a16:creationId xmlns:a16="http://schemas.microsoft.com/office/drawing/2014/main" id="{3D723D18-8EF5-3794-8702-5B03C00BA3DE}"/>
              </a:ext>
            </a:extLst>
          </p:cNvPr>
          <p:cNvSpPr>
            <a:spLocks noGrp="1"/>
          </p:cNvSpPr>
          <p:nvPr>
            <p:ph idx="1"/>
          </p:nvPr>
        </p:nvSpPr>
        <p:spPr>
          <a:xfrm>
            <a:off x="6412302" y="891713"/>
            <a:ext cx="4584882" cy="5160790"/>
          </a:xfrm>
        </p:spPr>
        <p:txBody>
          <a:bodyPr anchor="ctr">
            <a:normAutofit/>
          </a:bodyPr>
          <a:lstStyle/>
          <a:p>
            <a:endParaRPr lang="nn-NO" sz="1800">
              <a:solidFill>
                <a:schemeClr val="bg1"/>
              </a:solidFill>
            </a:endParaRPr>
          </a:p>
          <a:p>
            <a:r>
              <a:rPr lang="nn-NO" sz="1800">
                <a:solidFill>
                  <a:schemeClr val="bg1"/>
                </a:solidFill>
              </a:rPr>
              <a:t>Høddvollbarnehagen støttar seg på veiledaren frå Helsedirektoratet: Mat og måltider i barnehagen, nasjonal fagleg retningslinje, oppdatert 2021. </a:t>
            </a:r>
          </a:p>
          <a:p>
            <a:endParaRPr lang="nn-NO" sz="1800">
              <a:solidFill>
                <a:schemeClr val="bg1"/>
              </a:solidFill>
            </a:endParaRPr>
          </a:p>
        </p:txBody>
      </p:sp>
    </p:spTree>
    <p:extLst>
      <p:ext uri="{BB962C8B-B14F-4D97-AF65-F5344CB8AC3E}">
        <p14:creationId xmlns:p14="http://schemas.microsoft.com/office/powerpoint/2010/main" val="4172114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668EC8-A872-51FA-B7F1-09A21FD30D84}"/>
            </a:ext>
          </a:extLst>
        </p:cNvPr>
        <p:cNvGrpSpPr/>
        <p:nvPr/>
      </p:nvGrpSpPr>
      <p:grpSpPr>
        <a:xfrm>
          <a:off x="0" y="0"/>
          <a:ext cx="0" cy="0"/>
          <a:chOff x="0" y="0"/>
          <a:chExt cx="0" cy="0"/>
        </a:xfrm>
      </p:grpSpPr>
      <p:sp useBgFill="1">
        <p:nvSpPr>
          <p:cNvPr id="17"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C2616E71-7702-4514-BCE4-BAADB22ED8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20" name="Color Cover">
              <a:extLst>
                <a:ext uri="{FF2B5EF4-FFF2-40B4-BE49-F238E27FC236}">
                  <a16:creationId xmlns:a16="http://schemas.microsoft.com/office/drawing/2014/main" id="{15F9A7D7-E8EB-49D7-ACB0-13481EF1B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lor Cover">
              <a:extLst>
                <a:ext uri="{FF2B5EF4-FFF2-40B4-BE49-F238E27FC236}">
                  <a16:creationId xmlns:a16="http://schemas.microsoft.com/office/drawing/2014/main" id="{044CB560-3BF4-4256-8C60-8864DA0ABF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A2840072-D6EC-480D-9A1B-928B36F923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24" name="Color">
              <a:extLst>
                <a:ext uri="{FF2B5EF4-FFF2-40B4-BE49-F238E27FC236}">
                  <a16:creationId xmlns:a16="http://schemas.microsoft.com/office/drawing/2014/main" id="{CADDA0B4-EE72-46AA-A7BB-C271924B72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olor">
              <a:extLst>
                <a:ext uri="{FF2B5EF4-FFF2-40B4-BE49-F238E27FC236}">
                  <a16:creationId xmlns:a16="http://schemas.microsoft.com/office/drawing/2014/main" id="{B2519E48-483B-4612-935D-790A10605F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Bilde 4" descr="Et bilde som inneholder mat, Matgruppe, Naturlig mat, landbruksvarer&#10;&#10;KI-generert innhold kan være feil.">
            <a:extLst>
              <a:ext uri="{FF2B5EF4-FFF2-40B4-BE49-F238E27FC236}">
                <a16:creationId xmlns:a16="http://schemas.microsoft.com/office/drawing/2014/main" id="{C401AD95-20B4-E65D-620C-C91EAD1EA218}"/>
              </a:ext>
            </a:extLst>
          </p:cNvPr>
          <p:cNvPicPr>
            <a:picLocks noChangeAspect="1"/>
          </p:cNvPicPr>
          <p:nvPr/>
        </p:nvPicPr>
        <p:blipFill>
          <a:blip r:embed="rId2"/>
          <a:srcRect t="302"/>
          <a:stretch/>
        </p:blipFill>
        <p:spPr>
          <a:xfrm>
            <a:off x="6677026" y="1139058"/>
            <a:ext cx="4571936" cy="4558128"/>
          </a:xfrm>
          <a:prstGeom prst="rect">
            <a:avLst/>
          </a:prstGeom>
        </p:spPr>
      </p:pic>
      <p:grpSp>
        <p:nvGrpSpPr>
          <p:cNvPr id="27" name="Group 26">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8" name="Freeform: Shape 27">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8">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Freeform: Shape 29">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Freeform: Shape 30">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Freeform: Shape 31">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Freeform: Shape 32">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4" name="Freeform: Shape 33">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tel 1">
            <a:extLst>
              <a:ext uri="{FF2B5EF4-FFF2-40B4-BE49-F238E27FC236}">
                <a16:creationId xmlns:a16="http://schemas.microsoft.com/office/drawing/2014/main" id="{90CBFB48-4932-8B38-2307-EB8815D424F5}"/>
              </a:ext>
            </a:extLst>
          </p:cNvPr>
          <p:cNvSpPr>
            <a:spLocks noGrp="1"/>
          </p:cNvSpPr>
          <p:nvPr>
            <p:ph type="title"/>
          </p:nvPr>
        </p:nvSpPr>
        <p:spPr>
          <a:xfrm>
            <a:off x="1012644" y="841664"/>
            <a:ext cx="5203990" cy="2782723"/>
          </a:xfrm>
        </p:spPr>
        <p:txBody>
          <a:bodyPr vert="horz" lIns="91440" tIns="45720" rIns="91440" bIns="45720" rtlCol="0" anchor="b">
            <a:normAutofit/>
          </a:bodyPr>
          <a:lstStyle/>
          <a:p>
            <a:r>
              <a:rPr lang="en-US" sz="4800" kern="1200">
                <a:solidFill>
                  <a:schemeClr val="bg1"/>
                </a:solidFill>
                <a:latin typeface="+mj-lt"/>
                <a:ea typeface="+mj-ea"/>
                <a:cs typeface="+mj-cs"/>
              </a:rPr>
              <a:t>Våre prinsipp for godt kosthald, mat- og måltidsglede:</a:t>
            </a:r>
            <a:br>
              <a:rPr lang="en-US" sz="4800" kern="1200">
                <a:solidFill>
                  <a:schemeClr val="bg1"/>
                </a:solidFill>
                <a:latin typeface="+mj-lt"/>
                <a:ea typeface="+mj-ea"/>
                <a:cs typeface="+mj-cs"/>
              </a:rPr>
            </a:br>
            <a:endParaRPr lang="en-US" sz="4800" kern="1200">
              <a:solidFill>
                <a:schemeClr val="bg1"/>
              </a:solidFill>
              <a:latin typeface="+mj-lt"/>
              <a:ea typeface="+mj-ea"/>
              <a:cs typeface="+mj-cs"/>
            </a:endParaRPr>
          </a:p>
        </p:txBody>
      </p:sp>
      <p:sp>
        <p:nvSpPr>
          <p:cNvPr id="3" name="Plassholder for innhold 2">
            <a:extLst>
              <a:ext uri="{FF2B5EF4-FFF2-40B4-BE49-F238E27FC236}">
                <a16:creationId xmlns:a16="http://schemas.microsoft.com/office/drawing/2014/main" id="{76D7C7EC-4058-983D-B4E1-E010766ACDC1}"/>
              </a:ext>
            </a:extLst>
          </p:cNvPr>
          <p:cNvSpPr>
            <a:spLocks noGrp="1"/>
          </p:cNvSpPr>
          <p:nvPr>
            <p:ph idx="1"/>
          </p:nvPr>
        </p:nvSpPr>
        <p:spPr>
          <a:xfrm>
            <a:off x="1012643" y="3764655"/>
            <a:ext cx="5203989" cy="1936059"/>
          </a:xfrm>
        </p:spPr>
        <p:txBody>
          <a:bodyPr vert="horz" lIns="91440" tIns="45720" rIns="91440" bIns="45720" rtlCol="0" anchor="t">
            <a:normAutofit/>
          </a:bodyPr>
          <a:lstStyle/>
          <a:p>
            <a:pPr marL="0" indent="0">
              <a:buNone/>
            </a:pPr>
            <a:r>
              <a:rPr lang="en-US" sz="2400" kern="1200" dirty="0">
                <a:solidFill>
                  <a:schemeClr val="bg1"/>
                </a:solidFill>
                <a:latin typeface="+mn-lt"/>
                <a:ea typeface="+mn-ea"/>
                <a:cs typeface="+mn-cs"/>
              </a:rPr>
              <a:t>	</a:t>
            </a:r>
          </a:p>
        </p:txBody>
      </p:sp>
    </p:spTree>
    <p:extLst>
      <p:ext uri="{BB962C8B-B14F-4D97-AF65-F5344CB8AC3E}">
        <p14:creationId xmlns:p14="http://schemas.microsoft.com/office/powerpoint/2010/main" val="830894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E56E71F1-5A87-4A96-B42F-2DFA1B766B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22" name="Color Cover">
              <a:extLst>
                <a:ext uri="{FF2B5EF4-FFF2-40B4-BE49-F238E27FC236}">
                  <a16:creationId xmlns:a16="http://schemas.microsoft.com/office/drawing/2014/main" id="{CF5215DD-02E8-49F2-8F73-D509B6A02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olor Cover">
              <a:extLst>
                <a:ext uri="{FF2B5EF4-FFF2-40B4-BE49-F238E27FC236}">
                  <a16:creationId xmlns:a16="http://schemas.microsoft.com/office/drawing/2014/main" id="{8E743EB7-3A15-4D51-A603-1F3C290A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C733FE3C-12C4-4FA2-A795-87D2F6776A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26" name="Color">
              <a:extLst>
                <a:ext uri="{FF2B5EF4-FFF2-40B4-BE49-F238E27FC236}">
                  <a16:creationId xmlns:a16="http://schemas.microsoft.com/office/drawing/2014/main" id="{66F1E4BF-D491-4254-81A6-5119D1672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lor">
              <a:extLst>
                <a:ext uri="{FF2B5EF4-FFF2-40B4-BE49-F238E27FC236}">
                  <a16:creationId xmlns:a16="http://schemas.microsoft.com/office/drawing/2014/main" id="{98C6C0CF-E3BD-4627-9DDF-246EAF2D4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Bilde 3">
            <a:extLst>
              <a:ext uri="{FF2B5EF4-FFF2-40B4-BE49-F238E27FC236}">
                <a16:creationId xmlns:a16="http://schemas.microsoft.com/office/drawing/2014/main" id="{77E30184-ED2F-DDC6-A80B-D431D2549173}"/>
              </a:ext>
            </a:extLst>
          </p:cNvPr>
          <p:cNvPicPr>
            <a:picLocks noChangeAspect="1"/>
          </p:cNvPicPr>
          <p:nvPr/>
        </p:nvPicPr>
        <p:blipFill>
          <a:blip r:embed="rId2"/>
          <a:srcRect l="33267" r="21545" b="2"/>
          <a:stretch/>
        </p:blipFill>
        <p:spPr>
          <a:xfrm>
            <a:off x="7082810" y="841663"/>
            <a:ext cx="4166151" cy="5185923"/>
          </a:xfrm>
          <a:prstGeom prst="rect">
            <a:avLst/>
          </a:prstGeom>
        </p:spPr>
      </p:pic>
      <p:grpSp>
        <p:nvGrpSpPr>
          <p:cNvPr id="29" name="Group 28">
            <a:extLst>
              <a:ext uri="{FF2B5EF4-FFF2-40B4-BE49-F238E27FC236}">
                <a16:creationId xmlns:a16="http://schemas.microsoft.com/office/drawing/2014/main" id="{0C2B5F12-8A82-4A59-9400-3164CBF47F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52" cy="6858000"/>
            <a:chOff x="0" y="0"/>
            <a:chExt cx="12188952" cy="6858000"/>
          </a:xfrm>
        </p:grpSpPr>
        <p:sp>
          <p:nvSpPr>
            <p:cNvPr id="30" name="Freeform: Shape 29">
              <a:extLst>
                <a:ext uri="{FF2B5EF4-FFF2-40B4-BE49-F238E27FC236}">
                  <a16:creationId xmlns:a16="http://schemas.microsoft.com/office/drawing/2014/main" id="{574BC7CB-EC69-421D-B286-57CAFE86DC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82D86EA2-D090-4E0C-B153-3ECE913115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4AC29764-D054-4F76-9FE5-49811EDB6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4D9BB18B-7B57-4D1E-B87E-D2A7214F7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C0A98EF1-1185-4EFF-A3C0-25DEBE8CD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ACDA8723-DE3F-48D0-8822-0269EE207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22B072E5-03AC-4D0A-A767-43EFB55BE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tel 1">
            <a:extLst>
              <a:ext uri="{FF2B5EF4-FFF2-40B4-BE49-F238E27FC236}">
                <a16:creationId xmlns:a16="http://schemas.microsoft.com/office/drawing/2014/main" id="{E0D51079-DABB-788E-9ED2-2549FD8848A0}"/>
              </a:ext>
            </a:extLst>
          </p:cNvPr>
          <p:cNvSpPr>
            <a:spLocks noGrp="1"/>
          </p:cNvSpPr>
          <p:nvPr>
            <p:ph type="title"/>
          </p:nvPr>
        </p:nvSpPr>
        <p:spPr>
          <a:xfrm>
            <a:off x="1014984" y="819015"/>
            <a:ext cx="5821537" cy="2188091"/>
          </a:xfrm>
        </p:spPr>
        <p:txBody>
          <a:bodyPr anchor="b">
            <a:normAutofit fontScale="90000"/>
          </a:bodyPr>
          <a:lstStyle/>
          <a:p>
            <a:r>
              <a:rPr lang="nn-NO" sz="4100" dirty="0">
                <a:solidFill>
                  <a:schemeClr val="bg1"/>
                </a:solidFill>
              </a:rPr>
              <a:t>Våre prinsipp for godt kosthald, mat- og måltidsglede:</a:t>
            </a:r>
            <a:br>
              <a:rPr lang="nn-NO" sz="4100" dirty="0">
                <a:solidFill>
                  <a:schemeClr val="bg1"/>
                </a:solidFill>
              </a:rPr>
            </a:br>
            <a:endParaRPr lang="nn-NO" sz="4100" dirty="0">
              <a:solidFill>
                <a:schemeClr val="bg1"/>
              </a:solidFill>
            </a:endParaRPr>
          </a:p>
        </p:txBody>
      </p:sp>
      <p:sp>
        <p:nvSpPr>
          <p:cNvPr id="3" name="Plassholder for innhold 2">
            <a:extLst>
              <a:ext uri="{FF2B5EF4-FFF2-40B4-BE49-F238E27FC236}">
                <a16:creationId xmlns:a16="http://schemas.microsoft.com/office/drawing/2014/main" id="{75A330DA-62B4-C674-B878-F3EF3B843A58}"/>
              </a:ext>
            </a:extLst>
          </p:cNvPr>
          <p:cNvSpPr>
            <a:spLocks noGrp="1"/>
          </p:cNvSpPr>
          <p:nvPr>
            <p:ph idx="1"/>
          </p:nvPr>
        </p:nvSpPr>
        <p:spPr>
          <a:xfrm>
            <a:off x="1014984" y="2620884"/>
            <a:ext cx="5821537" cy="3418101"/>
          </a:xfrm>
        </p:spPr>
        <p:txBody>
          <a:bodyPr anchor="t">
            <a:normAutofit/>
          </a:bodyPr>
          <a:lstStyle/>
          <a:p>
            <a:pPr marL="0" indent="0">
              <a:buNone/>
            </a:pPr>
            <a:endParaRPr lang="nn-NO" sz="1400" dirty="0">
              <a:solidFill>
                <a:schemeClr val="bg1"/>
              </a:solidFill>
            </a:endParaRPr>
          </a:p>
          <a:p>
            <a:r>
              <a:rPr lang="nn-NO" sz="1400" dirty="0">
                <a:solidFill>
                  <a:schemeClr val="bg1"/>
                </a:solidFill>
              </a:rPr>
              <a:t>Mat- og måltidsglede- eit viktig sosialt fellesskap</a:t>
            </a:r>
          </a:p>
          <a:p>
            <a:r>
              <a:rPr lang="nn-NO" sz="1400" dirty="0">
                <a:solidFill>
                  <a:schemeClr val="bg1"/>
                </a:solidFill>
              </a:rPr>
              <a:t>Barnehagen serverer tre måltid per dag. </a:t>
            </a:r>
          </a:p>
          <a:p>
            <a:r>
              <a:rPr lang="nn-NO" sz="1400" dirty="0">
                <a:solidFill>
                  <a:schemeClr val="bg1"/>
                </a:solidFill>
              </a:rPr>
              <a:t>Fokus på å redusere matsvinn i eit miljøperspektiv.</a:t>
            </a:r>
          </a:p>
          <a:p>
            <a:r>
              <a:rPr lang="nn-NO" sz="1400" dirty="0">
                <a:solidFill>
                  <a:schemeClr val="bg1"/>
                </a:solidFill>
              </a:rPr>
              <a:t>Motivere til å prøve nye smakar.</a:t>
            </a:r>
          </a:p>
          <a:p>
            <a:r>
              <a:rPr lang="nn-NO" sz="1400" dirty="0">
                <a:solidFill>
                  <a:schemeClr val="bg1"/>
                </a:solidFill>
              </a:rPr>
              <a:t>Barns medverknad.</a:t>
            </a:r>
          </a:p>
          <a:p>
            <a:r>
              <a:rPr lang="nn-NO" sz="1400" dirty="0">
                <a:solidFill>
                  <a:schemeClr val="bg1"/>
                </a:solidFill>
              </a:rPr>
              <a:t>Legge til rette for at måltidet skal vare i minimum ein halv time.</a:t>
            </a:r>
          </a:p>
          <a:p>
            <a:r>
              <a:rPr lang="nn-NO" sz="1400" dirty="0">
                <a:solidFill>
                  <a:schemeClr val="bg1"/>
                </a:solidFill>
              </a:rPr>
              <a:t>Tilby kosthald med lite sukker</a:t>
            </a:r>
          </a:p>
          <a:p>
            <a:r>
              <a:rPr lang="nn-NO" sz="1400" dirty="0">
                <a:solidFill>
                  <a:schemeClr val="bg1"/>
                </a:solidFill>
              </a:rPr>
              <a:t>Ta omsyn til barn som har særskilde behov knytt til mat og måltid</a:t>
            </a:r>
          </a:p>
          <a:p>
            <a:endParaRPr lang="nn-NO" sz="1400" dirty="0">
              <a:solidFill>
                <a:schemeClr val="bg1"/>
              </a:solidFill>
            </a:endParaRPr>
          </a:p>
          <a:p>
            <a:endParaRPr lang="nn-NO" sz="1100" dirty="0">
              <a:solidFill>
                <a:schemeClr val="bg1"/>
              </a:solidFill>
            </a:endParaRPr>
          </a:p>
          <a:p>
            <a:endParaRPr lang="nn-NO" sz="1100" dirty="0">
              <a:solidFill>
                <a:schemeClr val="bg1"/>
              </a:solidFill>
            </a:endParaRPr>
          </a:p>
          <a:p>
            <a:pPr marL="0" indent="0">
              <a:buNone/>
            </a:pPr>
            <a:endParaRPr lang="nn-NO" sz="1100" dirty="0">
              <a:solidFill>
                <a:schemeClr val="bg1"/>
              </a:solidFill>
            </a:endParaRPr>
          </a:p>
          <a:p>
            <a:endParaRPr lang="nn-NO" sz="1100" dirty="0">
              <a:solidFill>
                <a:schemeClr val="bg1"/>
              </a:solidFill>
            </a:endParaRPr>
          </a:p>
        </p:txBody>
      </p:sp>
    </p:spTree>
    <p:extLst>
      <p:ext uri="{BB962C8B-B14F-4D97-AF65-F5344CB8AC3E}">
        <p14:creationId xmlns:p14="http://schemas.microsoft.com/office/powerpoint/2010/main" val="968045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818DC5-DCD2-C1E5-E4AE-DBC4676F84B1}"/>
            </a:ext>
          </a:extLst>
        </p:cNvPr>
        <p:cNvGrpSpPr/>
        <p:nvPr/>
      </p:nvGrpSpPr>
      <p:grpSpPr>
        <a:xfrm>
          <a:off x="0" y="0"/>
          <a:ext cx="0" cy="0"/>
          <a:chOff x="0" y="0"/>
          <a:chExt cx="0" cy="0"/>
        </a:xfrm>
      </p:grpSpPr>
      <p:sp useBgFill="1">
        <p:nvSpPr>
          <p:cNvPr id="34"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E56E71F1-5A87-4A96-B42F-2DFA1B766B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37" name="Color Cover">
              <a:extLst>
                <a:ext uri="{FF2B5EF4-FFF2-40B4-BE49-F238E27FC236}">
                  <a16:creationId xmlns:a16="http://schemas.microsoft.com/office/drawing/2014/main" id="{CF5215DD-02E8-49F2-8F73-D509B6A02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Color Cover">
              <a:extLst>
                <a:ext uri="{FF2B5EF4-FFF2-40B4-BE49-F238E27FC236}">
                  <a16:creationId xmlns:a16="http://schemas.microsoft.com/office/drawing/2014/main" id="{8E743EB7-3A15-4D51-A603-1F3C290A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 name="Group 39">
            <a:extLst>
              <a:ext uri="{FF2B5EF4-FFF2-40B4-BE49-F238E27FC236}">
                <a16:creationId xmlns:a16="http://schemas.microsoft.com/office/drawing/2014/main" id="{C733FE3C-12C4-4FA2-A795-87D2F6776A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41" name="Color">
              <a:extLst>
                <a:ext uri="{FF2B5EF4-FFF2-40B4-BE49-F238E27FC236}">
                  <a16:creationId xmlns:a16="http://schemas.microsoft.com/office/drawing/2014/main" id="{66F1E4BF-D491-4254-81A6-5119D1672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Color">
              <a:extLst>
                <a:ext uri="{FF2B5EF4-FFF2-40B4-BE49-F238E27FC236}">
                  <a16:creationId xmlns:a16="http://schemas.microsoft.com/office/drawing/2014/main" id="{98C6C0CF-E3BD-4627-9DDF-246EAF2D4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Bilde 3">
            <a:extLst>
              <a:ext uri="{FF2B5EF4-FFF2-40B4-BE49-F238E27FC236}">
                <a16:creationId xmlns:a16="http://schemas.microsoft.com/office/drawing/2014/main" id="{E5505B99-7C30-E9F3-5969-84DD8BB0B7C5}"/>
              </a:ext>
            </a:extLst>
          </p:cNvPr>
          <p:cNvPicPr>
            <a:picLocks noChangeAspect="1"/>
          </p:cNvPicPr>
          <p:nvPr/>
        </p:nvPicPr>
        <p:blipFill>
          <a:blip r:embed="rId2"/>
          <a:srcRect r="3" b="16914"/>
          <a:stretch/>
        </p:blipFill>
        <p:spPr>
          <a:xfrm>
            <a:off x="7082810" y="841663"/>
            <a:ext cx="4166151" cy="5185923"/>
          </a:xfrm>
          <a:prstGeom prst="rect">
            <a:avLst/>
          </a:prstGeom>
        </p:spPr>
      </p:pic>
      <p:grpSp>
        <p:nvGrpSpPr>
          <p:cNvPr id="44" name="Group 43">
            <a:extLst>
              <a:ext uri="{FF2B5EF4-FFF2-40B4-BE49-F238E27FC236}">
                <a16:creationId xmlns:a16="http://schemas.microsoft.com/office/drawing/2014/main" id="{0C2B5F12-8A82-4A59-9400-3164CBF47F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52" cy="6858000"/>
            <a:chOff x="0" y="0"/>
            <a:chExt cx="12188952" cy="6858000"/>
          </a:xfrm>
        </p:grpSpPr>
        <p:sp>
          <p:nvSpPr>
            <p:cNvPr id="45" name="Freeform: Shape 44">
              <a:extLst>
                <a:ext uri="{FF2B5EF4-FFF2-40B4-BE49-F238E27FC236}">
                  <a16:creationId xmlns:a16="http://schemas.microsoft.com/office/drawing/2014/main" id="{574BC7CB-EC69-421D-B286-57CAFE86DC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82D86EA2-D090-4E0C-B153-3ECE913115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4AC29764-D054-4F76-9FE5-49811EDB6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4D9BB18B-7B57-4D1E-B87E-D2A7214F7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C0A98EF1-1185-4EFF-A3C0-25DEBE8CD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ACDA8723-DE3F-48D0-8822-0269EE207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22B072E5-03AC-4D0A-A767-43EFB55BE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tel 1">
            <a:extLst>
              <a:ext uri="{FF2B5EF4-FFF2-40B4-BE49-F238E27FC236}">
                <a16:creationId xmlns:a16="http://schemas.microsoft.com/office/drawing/2014/main" id="{9572340A-173A-0ED7-8E83-5CDFDAB06B3E}"/>
              </a:ext>
            </a:extLst>
          </p:cNvPr>
          <p:cNvSpPr>
            <a:spLocks noGrp="1"/>
          </p:cNvSpPr>
          <p:nvPr>
            <p:ph type="title"/>
          </p:nvPr>
        </p:nvSpPr>
        <p:spPr>
          <a:xfrm>
            <a:off x="1014984" y="819015"/>
            <a:ext cx="5821537" cy="2353362"/>
          </a:xfrm>
        </p:spPr>
        <p:txBody>
          <a:bodyPr anchor="b">
            <a:normAutofit/>
          </a:bodyPr>
          <a:lstStyle/>
          <a:p>
            <a:r>
              <a:rPr lang="nn-NO" sz="4100">
                <a:solidFill>
                  <a:schemeClr val="bg1"/>
                </a:solidFill>
              </a:rPr>
              <a:t>Våre prinsipp for godt kosthald, mat- og måltidsglede:</a:t>
            </a:r>
            <a:br>
              <a:rPr lang="nn-NO" sz="4100">
                <a:solidFill>
                  <a:schemeClr val="bg1"/>
                </a:solidFill>
              </a:rPr>
            </a:br>
            <a:endParaRPr lang="nn-NO" sz="4100">
              <a:solidFill>
                <a:schemeClr val="bg1"/>
              </a:solidFill>
            </a:endParaRPr>
          </a:p>
        </p:txBody>
      </p:sp>
      <p:sp>
        <p:nvSpPr>
          <p:cNvPr id="3" name="Plassholder for innhold 2">
            <a:extLst>
              <a:ext uri="{FF2B5EF4-FFF2-40B4-BE49-F238E27FC236}">
                <a16:creationId xmlns:a16="http://schemas.microsoft.com/office/drawing/2014/main" id="{95867C82-1D69-F006-AF97-08733024F42B}"/>
              </a:ext>
            </a:extLst>
          </p:cNvPr>
          <p:cNvSpPr>
            <a:spLocks noGrp="1"/>
          </p:cNvSpPr>
          <p:nvPr>
            <p:ph idx="1"/>
          </p:nvPr>
        </p:nvSpPr>
        <p:spPr>
          <a:xfrm>
            <a:off x="1014984" y="3442089"/>
            <a:ext cx="5821537" cy="2596896"/>
          </a:xfrm>
        </p:spPr>
        <p:txBody>
          <a:bodyPr anchor="t">
            <a:normAutofit/>
          </a:bodyPr>
          <a:lstStyle/>
          <a:p>
            <a:endParaRPr lang="nn-NO" sz="1800" dirty="0">
              <a:solidFill>
                <a:schemeClr val="bg1"/>
              </a:solidFill>
            </a:endParaRPr>
          </a:p>
          <a:p>
            <a:r>
              <a:rPr lang="nn-NO" sz="1800" dirty="0">
                <a:solidFill>
                  <a:schemeClr val="bg1"/>
                </a:solidFill>
              </a:rPr>
              <a:t>Vatn som tørstedrikk</a:t>
            </a:r>
          </a:p>
          <a:p>
            <a:pPr marL="0" indent="0">
              <a:buNone/>
            </a:pPr>
            <a:r>
              <a:rPr lang="nn-NO" sz="1800" dirty="0">
                <a:solidFill>
                  <a:schemeClr val="bg1"/>
                </a:solidFill>
              </a:rPr>
              <a:t>	</a:t>
            </a:r>
          </a:p>
          <a:p>
            <a:pPr marL="0" indent="0">
              <a:buNone/>
            </a:pPr>
            <a:endParaRPr lang="nn-NO" sz="1800" dirty="0">
              <a:solidFill>
                <a:schemeClr val="bg1"/>
              </a:solidFill>
            </a:endParaRPr>
          </a:p>
        </p:txBody>
      </p:sp>
    </p:spTree>
    <p:extLst>
      <p:ext uri="{BB962C8B-B14F-4D97-AF65-F5344CB8AC3E}">
        <p14:creationId xmlns:p14="http://schemas.microsoft.com/office/powerpoint/2010/main" val="3563140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47C595-89C3-6B81-DC85-5F43362FB98D}"/>
            </a:ext>
          </a:extLst>
        </p:cNvPr>
        <p:cNvGrpSpPr/>
        <p:nvPr/>
      </p:nvGrpSpPr>
      <p:grpSpPr>
        <a:xfrm>
          <a:off x="0" y="0"/>
          <a:ext cx="0" cy="0"/>
          <a:chOff x="0" y="0"/>
          <a:chExt cx="0" cy="0"/>
        </a:xfrm>
      </p:grpSpPr>
      <p:sp useBgFill="1">
        <p:nvSpPr>
          <p:cNvPr id="16"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E56E71F1-5A87-4A96-B42F-2DFA1B766B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9" name="Color Cover">
              <a:extLst>
                <a:ext uri="{FF2B5EF4-FFF2-40B4-BE49-F238E27FC236}">
                  <a16:creationId xmlns:a16="http://schemas.microsoft.com/office/drawing/2014/main" id="{CF5215DD-02E8-49F2-8F73-D509B6A02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olor Cover">
              <a:extLst>
                <a:ext uri="{FF2B5EF4-FFF2-40B4-BE49-F238E27FC236}">
                  <a16:creationId xmlns:a16="http://schemas.microsoft.com/office/drawing/2014/main" id="{8E743EB7-3A15-4D51-A603-1F3C290A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C733FE3C-12C4-4FA2-A795-87D2F6776A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23" name="Color">
              <a:extLst>
                <a:ext uri="{FF2B5EF4-FFF2-40B4-BE49-F238E27FC236}">
                  <a16:creationId xmlns:a16="http://schemas.microsoft.com/office/drawing/2014/main" id="{66F1E4BF-D491-4254-81A6-5119D1672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Color">
              <a:extLst>
                <a:ext uri="{FF2B5EF4-FFF2-40B4-BE49-F238E27FC236}">
                  <a16:creationId xmlns:a16="http://schemas.microsoft.com/office/drawing/2014/main" id="{98C6C0CF-E3BD-4627-9DDF-246EAF2D4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Bilde 3">
            <a:extLst>
              <a:ext uri="{FF2B5EF4-FFF2-40B4-BE49-F238E27FC236}">
                <a16:creationId xmlns:a16="http://schemas.microsoft.com/office/drawing/2014/main" id="{3966EFE2-D132-BFE3-DF20-5A14B67A438A}"/>
              </a:ext>
            </a:extLst>
          </p:cNvPr>
          <p:cNvPicPr>
            <a:picLocks noChangeAspect="1"/>
          </p:cNvPicPr>
          <p:nvPr/>
        </p:nvPicPr>
        <p:blipFill>
          <a:blip r:embed="rId2"/>
          <a:srcRect l="18925" r="27451"/>
          <a:stretch/>
        </p:blipFill>
        <p:spPr>
          <a:xfrm>
            <a:off x="7082810" y="841663"/>
            <a:ext cx="4166151" cy="5185923"/>
          </a:xfrm>
          <a:prstGeom prst="rect">
            <a:avLst/>
          </a:prstGeom>
        </p:spPr>
      </p:pic>
      <p:grpSp>
        <p:nvGrpSpPr>
          <p:cNvPr id="26" name="Group 25">
            <a:extLst>
              <a:ext uri="{FF2B5EF4-FFF2-40B4-BE49-F238E27FC236}">
                <a16:creationId xmlns:a16="http://schemas.microsoft.com/office/drawing/2014/main" id="{0C2B5F12-8A82-4A59-9400-3164CBF47F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52" cy="6858000"/>
            <a:chOff x="0" y="0"/>
            <a:chExt cx="12188952" cy="6858000"/>
          </a:xfrm>
        </p:grpSpPr>
        <p:sp>
          <p:nvSpPr>
            <p:cNvPr id="27" name="Freeform: Shape 26">
              <a:extLst>
                <a:ext uri="{FF2B5EF4-FFF2-40B4-BE49-F238E27FC236}">
                  <a16:creationId xmlns:a16="http://schemas.microsoft.com/office/drawing/2014/main" id="{574BC7CB-EC69-421D-B286-57CAFE86DC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82D86EA2-D090-4E0C-B153-3ECE913115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4AC29764-D054-4F76-9FE5-49811EDB6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4D9BB18B-7B57-4D1E-B87E-D2A7214F7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C0A98EF1-1185-4EFF-A3C0-25DEBE8CD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ACDA8723-DE3F-48D0-8822-0269EE207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22B072E5-03AC-4D0A-A767-43EFB55BE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tel 1">
            <a:extLst>
              <a:ext uri="{FF2B5EF4-FFF2-40B4-BE49-F238E27FC236}">
                <a16:creationId xmlns:a16="http://schemas.microsoft.com/office/drawing/2014/main" id="{D48ED125-99CF-7A72-FEFC-3030BF17FBFD}"/>
              </a:ext>
            </a:extLst>
          </p:cNvPr>
          <p:cNvSpPr>
            <a:spLocks noGrp="1"/>
          </p:cNvSpPr>
          <p:nvPr>
            <p:ph type="title"/>
          </p:nvPr>
        </p:nvSpPr>
        <p:spPr>
          <a:xfrm>
            <a:off x="1014984" y="819015"/>
            <a:ext cx="5821537" cy="2353362"/>
          </a:xfrm>
        </p:spPr>
        <p:txBody>
          <a:bodyPr anchor="b">
            <a:normAutofit/>
          </a:bodyPr>
          <a:lstStyle/>
          <a:p>
            <a:r>
              <a:rPr lang="nn-NO" sz="4100">
                <a:solidFill>
                  <a:schemeClr val="bg1"/>
                </a:solidFill>
              </a:rPr>
              <a:t>Våre prinsipp for godt kosthald, mat- og måltidsglede:</a:t>
            </a:r>
            <a:br>
              <a:rPr lang="nn-NO" sz="4100">
                <a:solidFill>
                  <a:schemeClr val="bg1"/>
                </a:solidFill>
              </a:rPr>
            </a:br>
            <a:endParaRPr lang="nn-NO" sz="4100">
              <a:solidFill>
                <a:schemeClr val="bg1"/>
              </a:solidFill>
            </a:endParaRPr>
          </a:p>
        </p:txBody>
      </p:sp>
      <p:sp>
        <p:nvSpPr>
          <p:cNvPr id="3" name="Plassholder for innhold 2">
            <a:extLst>
              <a:ext uri="{FF2B5EF4-FFF2-40B4-BE49-F238E27FC236}">
                <a16:creationId xmlns:a16="http://schemas.microsoft.com/office/drawing/2014/main" id="{1C389B9F-4DFA-95B5-69DC-409546C2DA39}"/>
              </a:ext>
            </a:extLst>
          </p:cNvPr>
          <p:cNvSpPr>
            <a:spLocks noGrp="1"/>
          </p:cNvSpPr>
          <p:nvPr>
            <p:ph idx="1"/>
          </p:nvPr>
        </p:nvSpPr>
        <p:spPr>
          <a:xfrm>
            <a:off x="1014984" y="3442089"/>
            <a:ext cx="5821537" cy="2596896"/>
          </a:xfrm>
        </p:spPr>
        <p:txBody>
          <a:bodyPr anchor="t">
            <a:normAutofit/>
          </a:bodyPr>
          <a:lstStyle/>
          <a:p>
            <a:pPr marL="0" indent="0">
              <a:buNone/>
            </a:pPr>
            <a:r>
              <a:rPr lang="nn-NO" sz="1800" dirty="0">
                <a:solidFill>
                  <a:schemeClr val="bg1"/>
                </a:solidFill>
              </a:rPr>
              <a:t>	</a:t>
            </a:r>
          </a:p>
          <a:p>
            <a:r>
              <a:rPr lang="nn-NO" sz="1800" dirty="0">
                <a:solidFill>
                  <a:schemeClr val="bg1"/>
                </a:solidFill>
              </a:rPr>
              <a:t>Grove brødvarer</a:t>
            </a:r>
          </a:p>
          <a:p>
            <a:pPr marL="0" indent="0">
              <a:buNone/>
            </a:pPr>
            <a:r>
              <a:rPr lang="nn-NO" sz="1800" dirty="0">
                <a:solidFill>
                  <a:schemeClr val="bg1"/>
                </a:solidFill>
              </a:rPr>
              <a:t> (minimum ¾ på brødskalaen)</a:t>
            </a:r>
          </a:p>
          <a:p>
            <a:pPr marL="0" indent="0">
              <a:buNone/>
            </a:pPr>
            <a:endParaRPr lang="nn-NO" sz="1800" dirty="0">
              <a:solidFill>
                <a:schemeClr val="bg1"/>
              </a:solidFill>
            </a:endParaRPr>
          </a:p>
          <a:p>
            <a:endParaRPr lang="nn-NO" sz="1800" dirty="0">
              <a:solidFill>
                <a:schemeClr val="bg1"/>
              </a:solidFill>
            </a:endParaRPr>
          </a:p>
        </p:txBody>
      </p:sp>
    </p:spTree>
    <p:extLst>
      <p:ext uri="{BB962C8B-B14F-4D97-AF65-F5344CB8AC3E}">
        <p14:creationId xmlns:p14="http://schemas.microsoft.com/office/powerpoint/2010/main" val="46657821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104</TotalTime>
  <Words>517</Words>
  <Application>Microsoft Office PowerPoint</Application>
  <PresentationFormat>Widescreen</PresentationFormat>
  <Paragraphs>61</Paragraphs>
  <Slides>12</Slides>
  <Notes>0</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12</vt:i4>
      </vt:variant>
    </vt:vector>
  </HeadingPairs>
  <TitlesOfParts>
    <vt:vector size="16" baseType="lpstr">
      <vt:lpstr>Aptos</vt:lpstr>
      <vt:lpstr>Aptos Display</vt:lpstr>
      <vt:lpstr>Arial</vt:lpstr>
      <vt:lpstr>Office-tema</vt:lpstr>
      <vt:lpstr>Mat og måltid i Høddvoll barnehage  </vt:lpstr>
      <vt:lpstr>Mat og måltid for god helse</vt:lpstr>
      <vt:lpstr>Mat og måltid for god helse</vt:lpstr>
      <vt:lpstr>Mat og måltid for  god helse</vt:lpstr>
      <vt:lpstr>Mat og måltid for god helse</vt:lpstr>
      <vt:lpstr>Våre prinsipp for godt kosthald, mat- og måltidsglede: </vt:lpstr>
      <vt:lpstr>Våre prinsipp for godt kosthald, mat- og måltidsglede: </vt:lpstr>
      <vt:lpstr>Våre prinsipp for godt kosthald, mat- og måltidsglede: </vt:lpstr>
      <vt:lpstr>Våre prinsipp for godt kosthald, mat- og måltidsglede: </vt:lpstr>
      <vt:lpstr>Våre prinsipp for godt kosthald, mat- og måltidsglede: </vt:lpstr>
      <vt:lpstr>Våre prinsipp for godt kosthald, mat- og måltidsglede: </vt:lpstr>
      <vt:lpstr>Våre prinsipp for godt kosthald, mat- og måltidsglede: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Kathrin Rise</dc:creator>
  <cp:lastModifiedBy>Kathrin Rise</cp:lastModifiedBy>
  <cp:revision>2</cp:revision>
  <dcterms:created xsi:type="dcterms:W3CDTF">2025-03-18T14:06:50Z</dcterms:created>
  <dcterms:modified xsi:type="dcterms:W3CDTF">2025-03-18T15:51:47Z</dcterms:modified>
</cp:coreProperties>
</file>