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5030" r:id="rId3"/>
    <p:sldId id="5032" r:id="rId4"/>
    <p:sldId id="5033" r:id="rId5"/>
    <p:sldId id="5036" r:id="rId6"/>
    <p:sldId id="5034" r:id="rId7"/>
    <p:sldId id="5035" r:id="rId8"/>
    <p:sldId id="5058" r:id="rId9"/>
    <p:sldId id="5059" r:id="rId10"/>
    <p:sldId id="5039" r:id="rId11"/>
    <p:sldId id="5046" r:id="rId12"/>
    <p:sldId id="5041" r:id="rId13"/>
    <p:sldId id="5042" r:id="rId14"/>
    <p:sldId id="5048" r:id="rId15"/>
    <p:sldId id="5049" r:id="rId16"/>
    <p:sldId id="5056" r:id="rId17"/>
    <p:sldId id="5057" r:id="rId18"/>
    <p:sldId id="5043" r:id="rId19"/>
    <p:sldId id="5040" r:id="rId20"/>
    <p:sldId id="5045" r:id="rId21"/>
    <p:sldId id="5047" r:id="rId22"/>
    <p:sldId id="5051" r:id="rId23"/>
    <p:sldId id="5044" r:id="rId24"/>
    <p:sldId id="5050" r:id="rId25"/>
    <p:sldId id="5052" r:id="rId26"/>
    <p:sldId id="5053" r:id="rId27"/>
    <p:sldId id="5054" r:id="rId28"/>
    <p:sldId id="5055" r:id="rId2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8ED2CE-C664-4565-9CE9-242CE23682E2}" v="13" dt="2022-03-01T13:07:58.5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 Fiske" userId="7c3ecb9c-3bc4-4ad3-8df8-c7626fe7da60" providerId="ADAL" clId="{008ED2CE-C664-4565-9CE9-242CE23682E2}"/>
    <pc:docChg chg="custSel addSld delSld modSld sldOrd delMainMaster">
      <pc:chgData name="Jo Fiske" userId="7c3ecb9c-3bc4-4ad3-8df8-c7626fe7da60" providerId="ADAL" clId="{008ED2CE-C664-4565-9CE9-242CE23682E2}" dt="2022-03-01T13:19:08.004" v="5158" actId="20577"/>
      <pc:docMkLst>
        <pc:docMk/>
      </pc:docMkLst>
      <pc:sldChg chg="del">
        <pc:chgData name="Jo Fiske" userId="7c3ecb9c-3bc4-4ad3-8df8-c7626fe7da60" providerId="ADAL" clId="{008ED2CE-C664-4565-9CE9-242CE23682E2}" dt="2022-02-28T20:33:14.461" v="766" actId="2696"/>
        <pc:sldMkLst>
          <pc:docMk/>
          <pc:sldMk cId="1012551538" sldId="299"/>
        </pc:sldMkLst>
      </pc:sldChg>
      <pc:sldChg chg="del">
        <pc:chgData name="Jo Fiske" userId="7c3ecb9c-3bc4-4ad3-8df8-c7626fe7da60" providerId="ADAL" clId="{008ED2CE-C664-4565-9CE9-242CE23682E2}" dt="2022-02-28T18:09:05.251" v="765" actId="2696"/>
        <pc:sldMkLst>
          <pc:docMk/>
          <pc:sldMk cId="347292331" sldId="4866"/>
        </pc:sldMkLst>
      </pc:sldChg>
      <pc:sldChg chg="modSp mod">
        <pc:chgData name="Jo Fiske" userId="7c3ecb9c-3bc4-4ad3-8df8-c7626fe7da60" providerId="ADAL" clId="{008ED2CE-C664-4565-9CE9-242CE23682E2}" dt="2022-03-01T13:09:53.042" v="5101" actId="20577"/>
        <pc:sldMkLst>
          <pc:docMk/>
          <pc:sldMk cId="1417354920" sldId="5032"/>
        </pc:sldMkLst>
        <pc:spChg chg="mod">
          <ac:chgData name="Jo Fiske" userId="7c3ecb9c-3bc4-4ad3-8df8-c7626fe7da60" providerId="ADAL" clId="{008ED2CE-C664-4565-9CE9-242CE23682E2}" dt="2022-03-01T13:09:53.042" v="5101" actId="20577"/>
          <ac:spMkLst>
            <pc:docMk/>
            <pc:sldMk cId="1417354920" sldId="5032"/>
            <ac:spMk id="3" creationId="{205A8C41-E143-4F78-859F-37EADBAF8C1D}"/>
          </ac:spMkLst>
        </pc:spChg>
      </pc:sldChg>
      <pc:sldChg chg="ord">
        <pc:chgData name="Jo Fiske" userId="7c3ecb9c-3bc4-4ad3-8df8-c7626fe7da60" providerId="ADAL" clId="{008ED2CE-C664-4565-9CE9-242CE23682E2}" dt="2022-03-01T13:12:01.746" v="5103"/>
        <pc:sldMkLst>
          <pc:docMk/>
          <pc:sldMk cId="1987777757" sldId="5036"/>
        </pc:sldMkLst>
      </pc:sldChg>
      <pc:sldChg chg="del">
        <pc:chgData name="Jo Fiske" userId="7c3ecb9c-3bc4-4ad3-8df8-c7626fe7da60" providerId="ADAL" clId="{008ED2CE-C664-4565-9CE9-242CE23682E2}" dt="2022-03-01T10:44:32.191" v="5021" actId="2696"/>
        <pc:sldMkLst>
          <pc:docMk/>
          <pc:sldMk cId="1463786490" sldId="5037"/>
        </pc:sldMkLst>
      </pc:sldChg>
      <pc:sldChg chg="addSp modSp del mod modClrScheme chgLayout">
        <pc:chgData name="Jo Fiske" userId="7c3ecb9c-3bc4-4ad3-8df8-c7626fe7da60" providerId="ADAL" clId="{008ED2CE-C664-4565-9CE9-242CE23682E2}" dt="2022-03-01T13:09:32.025" v="5100" actId="2696"/>
        <pc:sldMkLst>
          <pc:docMk/>
          <pc:sldMk cId="777366509" sldId="5038"/>
        </pc:sldMkLst>
        <pc:spChg chg="mod">
          <ac:chgData name="Jo Fiske" userId="7c3ecb9c-3bc4-4ad3-8df8-c7626fe7da60" providerId="ADAL" clId="{008ED2CE-C664-4565-9CE9-242CE23682E2}" dt="2022-03-01T13:07:44.852" v="5055" actId="1076"/>
          <ac:spMkLst>
            <pc:docMk/>
            <pc:sldMk cId="777366509" sldId="5038"/>
            <ac:spMk id="5" creationId="{A5243A6F-F1F3-46B1-9657-892406CD4A82}"/>
          </ac:spMkLst>
        </pc:spChg>
        <pc:spChg chg="add mod ord">
          <ac:chgData name="Jo Fiske" userId="7c3ecb9c-3bc4-4ad3-8df8-c7626fe7da60" providerId="ADAL" clId="{008ED2CE-C664-4565-9CE9-242CE23682E2}" dt="2022-03-01T13:07:27.571" v="5053" actId="700"/>
          <ac:spMkLst>
            <pc:docMk/>
            <pc:sldMk cId="777366509" sldId="5038"/>
            <ac:spMk id="6" creationId="{1A99398D-F09A-4C23-A84C-250C7119873D}"/>
          </ac:spMkLst>
        </pc:spChg>
        <pc:spChg chg="add mod ord">
          <ac:chgData name="Jo Fiske" userId="7c3ecb9c-3bc4-4ad3-8df8-c7626fe7da60" providerId="ADAL" clId="{008ED2CE-C664-4565-9CE9-242CE23682E2}" dt="2022-03-01T13:07:27.571" v="5053" actId="700"/>
          <ac:spMkLst>
            <pc:docMk/>
            <pc:sldMk cId="777366509" sldId="5038"/>
            <ac:spMk id="7" creationId="{2FC6FBE4-A5C3-45F8-8A3C-54CAAADDAF08}"/>
          </ac:spMkLst>
        </pc:spChg>
      </pc:sldChg>
      <pc:sldChg chg="modSp new mod ord">
        <pc:chgData name="Jo Fiske" userId="7c3ecb9c-3bc4-4ad3-8df8-c7626fe7da60" providerId="ADAL" clId="{008ED2CE-C664-4565-9CE9-242CE23682E2}" dt="2022-02-28T21:51:37.985" v="2322"/>
        <pc:sldMkLst>
          <pc:docMk/>
          <pc:sldMk cId="4239880544" sldId="5040"/>
        </pc:sldMkLst>
        <pc:spChg chg="mod">
          <ac:chgData name="Jo Fiske" userId="7c3ecb9c-3bc4-4ad3-8df8-c7626fe7da60" providerId="ADAL" clId="{008ED2CE-C664-4565-9CE9-242CE23682E2}" dt="2022-02-28T20:50:09.444" v="1527" actId="20577"/>
          <ac:spMkLst>
            <pc:docMk/>
            <pc:sldMk cId="4239880544" sldId="5040"/>
            <ac:spMk id="2" creationId="{A6629B3F-A977-448A-8996-D4726C27ADE6}"/>
          </ac:spMkLst>
        </pc:spChg>
        <pc:spChg chg="mod">
          <ac:chgData name="Jo Fiske" userId="7c3ecb9c-3bc4-4ad3-8df8-c7626fe7da60" providerId="ADAL" clId="{008ED2CE-C664-4565-9CE9-242CE23682E2}" dt="2022-02-28T20:54:06.086" v="1916" actId="20577"/>
          <ac:spMkLst>
            <pc:docMk/>
            <pc:sldMk cId="4239880544" sldId="5040"/>
            <ac:spMk id="3" creationId="{3093AA59-8C9F-4A5F-B5E8-26A977056D37}"/>
          </ac:spMkLst>
        </pc:spChg>
      </pc:sldChg>
      <pc:sldChg chg="addSp delSp modSp new mod">
        <pc:chgData name="Jo Fiske" userId="7c3ecb9c-3bc4-4ad3-8df8-c7626fe7da60" providerId="ADAL" clId="{008ED2CE-C664-4565-9CE9-242CE23682E2}" dt="2022-02-28T15:31:08.712" v="91" actId="14100"/>
        <pc:sldMkLst>
          <pc:docMk/>
          <pc:sldMk cId="1748115997" sldId="5041"/>
        </pc:sldMkLst>
        <pc:spChg chg="mod">
          <ac:chgData name="Jo Fiske" userId="7c3ecb9c-3bc4-4ad3-8df8-c7626fe7da60" providerId="ADAL" clId="{008ED2CE-C664-4565-9CE9-242CE23682E2}" dt="2022-02-28T15:27:53.765" v="84" actId="14100"/>
          <ac:spMkLst>
            <pc:docMk/>
            <pc:sldMk cId="1748115997" sldId="5041"/>
            <ac:spMk id="2" creationId="{E13D72CC-2AA0-47FA-A6B5-B1F0B0C8C63E}"/>
          </ac:spMkLst>
        </pc:spChg>
        <pc:spChg chg="del">
          <ac:chgData name="Jo Fiske" userId="7c3ecb9c-3bc4-4ad3-8df8-c7626fe7da60" providerId="ADAL" clId="{008ED2CE-C664-4565-9CE9-242CE23682E2}" dt="2022-02-28T15:30:23.509" v="85"/>
          <ac:spMkLst>
            <pc:docMk/>
            <pc:sldMk cId="1748115997" sldId="5041"/>
            <ac:spMk id="3" creationId="{1BAD83ED-55E6-420B-8DAC-12B30A2DC097}"/>
          </ac:spMkLst>
        </pc:spChg>
        <pc:graphicFrameChg chg="add mod modGraphic">
          <ac:chgData name="Jo Fiske" userId="7c3ecb9c-3bc4-4ad3-8df8-c7626fe7da60" providerId="ADAL" clId="{008ED2CE-C664-4565-9CE9-242CE23682E2}" dt="2022-02-28T15:31:08.712" v="91" actId="14100"/>
          <ac:graphicFrameMkLst>
            <pc:docMk/>
            <pc:sldMk cId="1748115997" sldId="5041"/>
            <ac:graphicFrameMk id="4" creationId="{FFE2A6C4-7C9A-47C3-A290-A9C5C52F44A4}"/>
          </ac:graphicFrameMkLst>
        </pc:graphicFrameChg>
      </pc:sldChg>
      <pc:sldChg chg="modSp new mod">
        <pc:chgData name="Jo Fiske" userId="7c3ecb9c-3bc4-4ad3-8df8-c7626fe7da60" providerId="ADAL" clId="{008ED2CE-C664-4565-9CE9-242CE23682E2}" dt="2022-02-28T15:48:24.656" v="365" actId="20577"/>
        <pc:sldMkLst>
          <pc:docMk/>
          <pc:sldMk cId="3214209095" sldId="5042"/>
        </pc:sldMkLst>
        <pc:spChg chg="mod">
          <ac:chgData name="Jo Fiske" userId="7c3ecb9c-3bc4-4ad3-8df8-c7626fe7da60" providerId="ADAL" clId="{008ED2CE-C664-4565-9CE9-242CE23682E2}" dt="2022-02-28T15:45:49.135" v="142" actId="20577"/>
          <ac:spMkLst>
            <pc:docMk/>
            <pc:sldMk cId="3214209095" sldId="5042"/>
            <ac:spMk id="2" creationId="{DD6A0FD3-1BD8-411D-B2BC-CD80CA791EAC}"/>
          </ac:spMkLst>
        </pc:spChg>
        <pc:spChg chg="mod">
          <ac:chgData name="Jo Fiske" userId="7c3ecb9c-3bc4-4ad3-8df8-c7626fe7da60" providerId="ADAL" clId="{008ED2CE-C664-4565-9CE9-242CE23682E2}" dt="2022-02-28T15:48:24.656" v="365" actId="20577"/>
          <ac:spMkLst>
            <pc:docMk/>
            <pc:sldMk cId="3214209095" sldId="5042"/>
            <ac:spMk id="3" creationId="{7D14CB82-EAAC-48AD-B62E-6B700CE77F9B}"/>
          </ac:spMkLst>
        </pc:spChg>
      </pc:sldChg>
      <pc:sldChg chg="modSp new mod ord">
        <pc:chgData name="Jo Fiske" userId="7c3ecb9c-3bc4-4ad3-8df8-c7626fe7da60" providerId="ADAL" clId="{008ED2CE-C664-4565-9CE9-242CE23682E2}" dt="2022-03-01T07:27:33.203" v="4561" actId="20577"/>
        <pc:sldMkLst>
          <pc:docMk/>
          <pc:sldMk cId="536376124" sldId="5043"/>
        </pc:sldMkLst>
        <pc:spChg chg="mod">
          <ac:chgData name="Jo Fiske" userId="7c3ecb9c-3bc4-4ad3-8df8-c7626fe7da60" providerId="ADAL" clId="{008ED2CE-C664-4565-9CE9-242CE23682E2}" dt="2022-02-28T20:38:48.681" v="802" actId="27636"/>
          <ac:spMkLst>
            <pc:docMk/>
            <pc:sldMk cId="536376124" sldId="5043"/>
            <ac:spMk id="2" creationId="{8846C70A-54FA-4F88-B70C-866D6DBAE5DC}"/>
          </ac:spMkLst>
        </pc:spChg>
        <pc:spChg chg="mod">
          <ac:chgData name="Jo Fiske" userId="7c3ecb9c-3bc4-4ad3-8df8-c7626fe7da60" providerId="ADAL" clId="{008ED2CE-C664-4565-9CE9-242CE23682E2}" dt="2022-03-01T07:27:33.203" v="4561" actId="20577"/>
          <ac:spMkLst>
            <pc:docMk/>
            <pc:sldMk cId="536376124" sldId="5043"/>
            <ac:spMk id="3" creationId="{2D5CC520-1978-4A46-8940-A936F6A10E5E}"/>
          </ac:spMkLst>
        </pc:spChg>
      </pc:sldChg>
      <pc:sldChg chg="modSp new mod">
        <pc:chgData name="Jo Fiske" userId="7c3ecb9c-3bc4-4ad3-8df8-c7626fe7da60" providerId="ADAL" clId="{008ED2CE-C664-4565-9CE9-242CE23682E2}" dt="2022-03-01T13:17:18.003" v="5136" actId="20577"/>
        <pc:sldMkLst>
          <pc:docMk/>
          <pc:sldMk cId="968585827" sldId="5044"/>
        </pc:sldMkLst>
        <pc:spChg chg="mod">
          <ac:chgData name="Jo Fiske" userId="7c3ecb9c-3bc4-4ad3-8df8-c7626fe7da60" providerId="ADAL" clId="{008ED2CE-C664-4565-9CE9-242CE23682E2}" dt="2022-02-28T21:01:02.297" v="1971" actId="255"/>
          <ac:spMkLst>
            <pc:docMk/>
            <pc:sldMk cId="968585827" sldId="5044"/>
            <ac:spMk id="2" creationId="{21FB8AF7-855A-4FE3-A37C-F615D3D2B0C4}"/>
          </ac:spMkLst>
        </pc:spChg>
        <pc:spChg chg="mod">
          <ac:chgData name="Jo Fiske" userId="7c3ecb9c-3bc4-4ad3-8df8-c7626fe7da60" providerId="ADAL" clId="{008ED2CE-C664-4565-9CE9-242CE23682E2}" dt="2022-03-01T13:17:18.003" v="5136" actId="20577"/>
          <ac:spMkLst>
            <pc:docMk/>
            <pc:sldMk cId="968585827" sldId="5044"/>
            <ac:spMk id="3" creationId="{2348510C-C5A6-4235-A44D-49B98ED4D3B6}"/>
          </ac:spMkLst>
        </pc:spChg>
      </pc:sldChg>
      <pc:sldChg chg="addSp delSp modSp new mod ord">
        <pc:chgData name="Jo Fiske" userId="7c3ecb9c-3bc4-4ad3-8df8-c7626fe7da60" providerId="ADAL" clId="{008ED2CE-C664-4565-9CE9-242CE23682E2}" dt="2022-02-28T21:51:25.395" v="2318"/>
        <pc:sldMkLst>
          <pc:docMk/>
          <pc:sldMk cId="1120973123" sldId="5045"/>
        </pc:sldMkLst>
        <pc:spChg chg="mod">
          <ac:chgData name="Jo Fiske" userId="7c3ecb9c-3bc4-4ad3-8df8-c7626fe7da60" providerId="ADAL" clId="{008ED2CE-C664-4565-9CE9-242CE23682E2}" dt="2022-02-28T21:07:16.964" v="2280" actId="255"/>
          <ac:spMkLst>
            <pc:docMk/>
            <pc:sldMk cId="1120973123" sldId="5045"/>
            <ac:spMk id="2" creationId="{45593864-4EFE-4156-8009-30C47D535CD7}"/>
          </ac:spMkLst>
        </pc:spChg>
        <pc:spChg chg="del">
          <ac:chgData name="Jo Fiske" userId="7c3ecb9c-3bc4-4ad3-8df8-c7626fe7da60" providerId="ADAL" clId="{008ED2CE-C664-4565-9CE9-242CE23682E2}" dt="2022-02-28T21:06:40.746" v="2256"/>
          <ac:spMkLst>
            <pc:docMk/>
            <pc:sldMk cId="1120973123" sldId="5045"/>
            <ac:spMk id="3" creationId="{46AAB586-820E-4501-A5AE-9CE1102F3E83}"/>
          </ac:spMkLst>
        </pc:spChg>
        <pc:graphicFrameChg chg="add mod">
          <ac:chgData name="Jo Fiske" userId="7c3ecb9c-3bc4-4ad3-8df8-c7626fe7da60" providerId="ADAL" clId="{008ED2CE-C664-4565-9CE9-242CE23682E2}" dt="2022-02-28T21:07:24.410" v="2281" actId="14100"/>
          <ac:graphicFrameMkLst>
            <pc:docMk/>
            <pc:sldMk cId="1120973123" sldId="5045"/>
            <ac:graphicFrameMk id="4" creationId="{00000000-0008-0000-0100-00000D000000}"/>
          </ac:graphicFrameMkLst>
        </pc:graphicFrameChg>
      </pc:sldChg>
      <pc:sldChg chg="addSp delSp modSp new mod ord">
        <pc:chgData name="Jo Fiske" userId="7c3ecb9c-3bc4-4ad3-8df8-c7626fe7da60" providerId="ADAL" clId="{008ED2CE-C664-4565-9CE9-242CE23682E2}" dt="2022-03-01T13:13:28.483" v="5122" actId="14100"/>
        <pc:sldMkLst>
          <pc:docMk/>
          <pc:sldMk cId="3350272274" sldId="5046"/>
        </pc:sldMkLst>
        <pc:spChg chg="mod">
          <ac:chgData name="Jo Fiske" userId="7c3ecb9c-3bc4-4ad3-8df8-c7626fe7da60" providerId="ADAL" clId="{008ED2CE-C664-4565-9CE9-242CE23682E2}" dt="2022-03-01T13:13:20.859" v="5121" actId="255"/>
          <ac:spMkLst>
            <pc:docMk/>
            <pc:sldMk cId="3350272274" sldId="5046"/>
            <ac:spMk id="2" creationId="{427798D6-F1BC-4716-90A7-4579C2D35EC9}"/>
          </ac:spMkLst>
        </pc:spChg>
        <pc:spChg chg="del">
          <ac:chgData name="Jo Fiske" userId="7c3ecb9c-3bc4-4ad3-8df8-c7626fe7da60" providerId="ADAL" clId="{008ED2CE-C664-4565-9CE9-242CE23682E2}" dt="2022-02-28T21:34:37.411" v="2283"/>
          <ac:spMkLst>
            <pc:docMk/>
            <pc:sldMk cId="3350272274" sldId="5046"/>
            <ac:spMk id="3" creationId="{A86CBEF7-8595-4283-9714-0ADEEBBD331E}"/>
          </ac:spMkLst>
        </pc:spChg>
        <pc:picChg chg="add mod">
          <ac:chgData name="Jo Fiske" userId="7c3ecb9c-3bc4-4ad3-8df8-c7626fe7da60" providerId="ADAL" clId="{008ED2CE-C664-4565-9CE9-242CE23682E2}" dt="2022-03-01T13:13:28.483" v="5122" actId="14100"/>
          <ac:picMkLst>
            <pc:docMk/>
            <pc:sldMk cId="3350272274" sldId="5046"/>
            <ac:picMk id="4" creationId="{6554F0D6-1C7F-49F2-A44B-C5EE30B67EA1}"/>
          </ac:picMkLst>
        </pc:picChg>
      </pc:sldChg>
      <pc:sldChg chg="addSp delSp modSp new mod ord">
        <pc:chgData name="Jo Fiske" userId="7c3ecb9c-3bc4-4ad3-8df8-c7626fe7da60" providerId="ADAL" clId="{008ED2CE-C664-4565-9CE9-242CE23682E2}" dt="2022-03-01T07:14:41.559" v="4520" actId="14100"/>
        <pc:sldMkLst>
          <pc:docMk/>
          <pc:sldMk cId="630401358" sldId="5047"/>
        </pc:sldMkLst>
        <pc:spChg chg="mod">
          <ac:chgData name="Jo Fiske" userId="7c3ecb9c-3bc4-4ad3-8df8-c7626fe7da60" providerId="ADAL" clId="{008ED2CE-C664-4565-9CE9-242CE23682E2}" dt="2022-02-28T21:46:31.853" v="2314" actId="255"/>
          <ac:spMkLst>
            <pc:docMk/>
            <pc:sldMk cId="630401358" sldId="5047"/>
            <ac:spMk id="2" creationId="{B3CDA4AD-4561-4D02-B218-B741CCEA6C2B}"/>
          </ac:spMkLst>
        </pc:spChg>
        <pc:spChg chg="del">
          <ac:chgData name="Jo Fiske" userId="7c3ecb9c-3bc4-4ad3-8df8-c7626fe7da60" providerId="ADAL" clId="{008ED2CE-C664-4565-9CE9-242CE23682E2}" dt="2022-02-28T21:45:38.661" v="2285"/>
          <ac:spMkLst>
            <pc:docMk/>
            <pc:sldMk cId="630401358" sldId="5047"/>
            <ac:spMk id="3" creationId="{C507225B-4FDB-4E21-BA80-0C8ADFE529E4}"/>
          </ac:spMkLst>
        </pc:spChg>
        <pc:picChg chg="add mod">
          <ac:chgData name="Jo Fiske" userId="7c3ecb9c-3bc4-4ad3-8df8-c7626fe7da60" providerId="ADAL" clId="{008ED2CE-C664-4565-9CE9-242CE23682E2}" dt="2022-03-01T07:14:41.559" v="4520" actId="14100"/>
          <ac:picMkLst>
            <pc:docMk/>
            <pc:sldMk cId="630401358" sldId="5047"/>
            <ac:picMk id="4" creationId="{DE4B59B2-BD07-4D1A-9C4C-009F33950E91}"/>
          </ac:picMkLst>
        </pc:picChg>
      </pc:sldChg>
      <pc:sldChg chg="addSp delSp modSp new mod">
        <pc:chgData name="Jo Fiske" userId="7c3ecb9c-3bc4-4ad3-8df8-c7626fe7da60" providerId="ADAL" clId="{008ED2CE-C664-4565-9CE9-242CE23682E2}" dt="2022-02-28T21:58:43.730" v="2392" actId="14100"/>
        <pc:sldMkLst>
          <pc:docMk/>
          <pc:sldMk cId="2495951956" sldId="5048"/>
        </pc:sldMkLst>
        <pc:spChg chg="mod">
          <ac:chgData name="Jo Fiske" userId="7c3ecb9c-3bc4-4ad3-8df8-c7626fe7da60" providerId="ADAL" clId="{008ED2CE-C664-4565-9CE9-242CE23682E2}" dt="2022-02-28T21:58:32.765" v="2390" actId="27636"/>
          <ac:spMkLst>
            <pc:docMk/>
            <pc:sldMk cId="2495951956" sldId="5048"/>
            <ac:spMk id="2" creationId="{35AF65A2-F7EF-46B3-BCFB-200FEB4D5862}"/>
          </ac:spMkLst>
        </pc:spChg>
        <pc:spChg chg="del">
          <ac:chgData name="Jo Fiske" userId="7c3ecb9c-3bc4-4ad3-8df8-c7626fe7da60" providerId="ADAL" clId="{008ED2CE-C664-4565-9CE9-242CE23682E2}" dt="2022-02-28T21:56:10.116" v="2326"/>
          <ac:spMkLst>
            <pc:docMk/>
            <pc:sldMk cId="2495951956" sldId="5048"/>
            <ac:spMk id="3" creationId="{3A932647-2312-4A91-88E0-4399E9A27260}"/>
          </ac:spMkLst>
        </pc:spChg>
        <pc:picChg chg="add mod">
          <ac:chgData name="Jo Fiske" userId="7c3ecb9c-3bc4-4ad3-8df8-c7626fe7da60" providerId="ADAL" clId="{008ED2CE-C664-4565-9CE9-242CE23682E2}" dt="2022-02-28T21:58:43.730" v="2392" actId="14100"/>
          <ac:picMkLst>
            <pc:docMk/>
            <pc:sldMk cId="2495951956" sldId="5048"/>
            <ac:picMk id="4" creationId="{88F6E6BD-5FF6-4652-AD6B-8AAB7651E606}"/>
          </ac:picMkLst>
        </pc:picChg>
      </pc:sldChg>
      <pc:sldChg chg="addSp delSp modSp new mod">
        <pc:chgData name="Jo Fiske" userId="7c3ecb9c-3bc4-4ad3-8df8-c7626fe7da60" providerId="ADAL" clId="{008ED2CE-C664-4565-9CE9-242CE23682E2}" dt="2022-02-28T21:59:53.152" v="2455" actId="14100"/>
        <pc:sldMkLst>
          <pc:docMk/>
          <pc:sldMk cId="1850280320" sldId="5049"/>
        </pc:sldMkLst>
        <pc:spChg chg="mod">
          <ac:chgData name="Jo Fiske" userId="7c3ecb9c-3bc4-4ad3-8df8-c7626fe7da60" providerId="ADAL" clId="{008ED2CE-C664-4565-9CE9-242CE23682E2}" dt="2022-02-28T21:59:45.344" v="2453" actId="14100"/>
          <ac:spMkLst>
            <pc:docMk/>
            <pc:sldMk cId="1850280320" sldId="5049"/>
            <ac:spMk id="2" creationId="{515E9963-66DA-40C3-9B56-F086A0A99FC2}"/>
          </ac:spMkLst>
        </pc:spChg>
        <pc:spChg chg="del">
          <ac:chgData name="Jo Fiske" userId="7c3ecb9c-3bc4-4ad3-8df8-c7626fe7da60" providerId="ADAL" clId="{008ED2CE-C664-4565-9CE9-242CE23682E2}" dt="2022-02-28T21:57:23.844" v="2328"/>
          <ac:spMkLst>
            <pc:docMk/>
            <pc:sldMk cId="1850280320" sldId="5049"/>
            <ac:spMk id="3" creationId="{E94230D2-ED4C-49B0-8A05-5B9E6891D4A9}"/>
          </ac:spMkLst>
        </pc:spChg>
        <pc:picChg chg="add mod">
          <ac:chgData name="Jo Fiske" userId="7c3ecb9c-3bc4-4ad3-8df8-c7626fe7da60" providerId="ADAL" clId="{008ED2CE-C664-4565-9CE9-242CE23682E2}" dt="2022-02-28T21:59:53.152" v="2455" actId="14100"/>
          <ac:picMkLst>
            <pc:docMk/>
            <pc:sldMk cId="1850280320" sldId="5049"/>
            <ac:picMk id="4" creationId="{30E28B7D-AC22-4C33-8DBE-89A1DFF1FA12}"/>
          </ac:picMkLst>
        </pc:picChg>
      </pc:sldChg>
      <pc:sldChg chg="modSp new mod">
        <pc:chgData name="Jo Fiske" userId="7c3ecb9c-3bc4-4ad3-8df8-c7626fe7da60" providerId="ADAL" clId="{008ED2CE-C664-4565-9CE9-242CE23682E2}" dt="2022-03-01T10:36:35.333" v="4859" actId="20577"/>
        <pc:sldMkLst>
          <pc:docMk/>
          <pc:sldMk cId="1817612100" sldId="5050"/>
        </pc:sldMkLst>
        <pc:spChg chg="mod">
          <ac:chgData name="Jo Fiske" userId="7c3ecb9c-3bc4-4ad3-8df8-c7626fe7da60" providerId="ADAL" clId="{008ED2CE-C664-4565-9CE9-242CE23682E2}" dt="2022-02-28T22:09:35.824" v="2628" actId="14100"/>
          <ac:spMkLst>
            <pc:docMk/>
            <pc:sldMk cId="1817612100" sldId="5050"/>
            <ac:spMk id="2" creationId="{E9D93684-4673-44AE-8B64-2B950E69A009}"/>
          </ac:spMkLst>
        </pc:spChg>
        <pc:spChg chg="mod">
          <ac:chgData name="Jo Fiske" userId="7c3ecb9c-3bc4-4ad3-8df8-c7626fe7da60" providerId="ADAL" clId="{008ED2CE-C664-4565-9CE9-242CE23682E2}" dt="2022-03-01T10:36:35.333" v="4859" actId="20577"/>
          <ac:spMkLst>
            <pc:docMk/>
            <pc:sldMk cId="1817612100" sldId="5050"/>
            <ac:spMk id="3" creationId="{5C3DADED-22EF-4431-85A9-2625BEBC6DDF}"/>
          </ac:spMkLst>
        </pc:spChg>
      </pc:sldChg>
      <pc:sldChg chg="modSp new mod">
        <pc:chgData name="Jo Fiske" userId="7c3ecb9c-3bc4-4ad3-8df8-c7626fe7da60" providerId="ADAL" clId="{008ED2CE-C664-4565-9CE9-242CE23682E2}" dt="2022-03-01T13:16:01.987" v="5133" actId="20577"/>
        <pc:sldMkLst>
          <pc:docMk/>
          <pc:sldMk cId="2209042549" sldId="5051"/>
        </pc:sldMkLst>
        <pc:spChg chg="mod">
          <ac:chgData name="Jo Fiske" userId="7c3ecb9c-3bc4-4ad3-8df8-c7626fe7da60" providerId="ADAL" clId="{008ED2CE-C664-4565-9CE9-242CE23682E2}" dt="2022-02-28T22:16:19.292" v="2744" actId="14100"/>
          <ac:spMkLst>
            <pc:docMk/>
            <pc:sldMk cId="2209042549" sldId="5051"/>
            <ac:spMk id="2" creationId="{813BC725-4DBF-4750-BF62-F705C72DBEFE}"/>
          </ac:spMkLst>
        </pc:spChg>
        <pc:spChg chg="mod">
          <ac:chgData name="Jo Fiske" userId="7c3ecb9c-3bc4-4ad3-8df8-c7626fe7da60" providerId="ADAL" clId="{008ED2CE-C664-4565-9CE9-242CE23682E2}" dt="2022-03-01T13:16:01.987" v="5133" actId="20577"/>
          <ac:spMkLst>
            <pc:docMk/>
            <pc:sldMk cId="2209042549" sldId="5051"/>
            <ac:spMk id="3" creationId="{14B09768-CC61-4F73-9491-F607E24DFF73}"/>
          </ac:spMkLst>
        </pc:spChg>
      </pc:sldChg>
      <pc:sldChg chg="modSp add mod">
        <pc:chgData name="Jo Fiske" userId="7c3ecb9c-3bc4-4ad3-8df8-c7626fe7da60" providerId="ADAL" clId="{008ED2CE-C664-4565-9CE9-242CE23682E2}" dt="2022-03-01T13:19:08.004" v="5158" actId="20577"/>
        <pc:sldMkLst>
          <pc:docMk/>
          <pc:sldMk cId="809334871" sldId="5052"/>
        </pc:sldMkLst>
        <pc:spChg chg="mod">
          <ac:chgData name="Jo Fiske" userId="7c3ecb9c-3bc4-4ad3-8df8-c7626fe7da60" providerId="ADAL" clId="{008ED2CE-C664-4565-9CE9-242CE23682E2}" dt="2022-03-01T13:19:08.004" v="5158" actId="20577"/>
          <ac:spMkLst>
            <pc:docMk/>
            <pc:sldMk cId="809334871" sldId="5052"/>
            <ac:spMk id="3" creationId="{5C3DADED-22EF-4431-85A9-2625BEBC6DDF}"/>
          </ac:spMkLst>
        </pc:spChg>
      </pc:sldChg>
      <pc:sldChg chg="modSp add mod">
        <pc:chgData name="Jo Fiske" userId="7c3ecb9c-3bc4-4ad3-8df8-c7626fe7da60" providerId="ADAL" clId="{008ED2CE-C664-4565-9CE9-242CE23682E2}" dt="2022-02-28T23:15:06.244" v="3648" actId="20577"/>
        <pc:sldMkLst>
          <pc:docMk/>
          <pc:sldMk cId="615640829" sldId="5053"/>
        </pc:sldMkLst>
        <pc:spChg chg="mod">
          <ac:chgData name="Jo Fiske" userId="7c3ecb9c-3bc4-4ad3-8df8-c7626fe7da60" providerId="ADAL" clId="{008ED2CE-C664-4565-9CE9-242CE23682E2}" dt="2022-02-28T23:15:06.244" v="3648" actId="20577"/>
          <ac:spMkLst>
            <pc:docMk/>
            <pc:sldMk cId="615640829" sldId="5053"/>
            <ac:spMk id="3" creationId="{5C3DADED-22EF-4431-85A9-2625BEBC6DDF}"/>
          </ac:spMkLst>
        </pc:spChg>
      </pc:sldChg>
      <pc:sldChg chg="modSp add mod">
        <pc:chgData name="Jo Fiske" userId="7c3ecb9c-3bc4-4ad3-8df8-c7626fe7da60" providerId="ADAL" clId="{008ED2CE-C664-4565-9CE9-242CE23682E2}" dt="2022-02-28T23:23:47.809" v="3917" actId="20577"/>
        <pc:sldMkLst>
          <pc:docMk/>
          <pc:sldMk cId="2205850841" sldId="5054"/>
        </pc:sldMkLst>
        <pc:spChg chg="mod">
          <ac:chgData name="Jo Fiske" userId="7c3ecb9c-3bc4-4ad3-8df8-c7626fe7da60" providerId="ADAL" clId="{008ED2CE-C664-4565-9CE9-242CE23682E2}" dt="2022-02-28T23:23:47.809" v="3917" actId="20577"/>
          <ac:spMkLst>
            <pc:docMk/>
            <pc:sldMk cId="2205850841" sldId="5054"/>
            <ac:spMk id="3" creationId="{5C3DADED-22EF-4431-85A9-2625BEBC6DDF}"/>
          </ac:spMkLst>
        </pc:spChg>
      </pc:sldChg>
      <pc:sldChg chg="modSp add mod">
        <pc:chgData name="Jo Fiske" userId="7c3ecb9c-3bc4-4ad3-8df8-c7626fe7da60" providerId="ADAL" clId="{008ED2CE-C664-4565-9CE9-242CE23682E2}" dt="2022-02-28T23:30:02.669" v="4210" actId="20577"/>
        <pc:sldMkLst>
          <pc:docMk/>
          <pc:sldMk cId="587155090" sldId="5055"/>
        </pc:sldMkLst>
        <pc:spChg chg="mod">
          <ac:chgData name="Jo Fiske" userId="7c3ecb9c-3bc4-4ad3-8df8-c7626fe7da60" providerId="ADAL" clId="{008ED2CE-C664-4565-9CE9-242CE23682E2}" dt="2022-02-28T23:30:02.669" v="4210" actId="20577"/>
          <ac:spMkLst>
            <pc:docMk/>
            <pc:sldMk cId="587155090" sldId="5055"/>
            <ac:spMk id="3" creationId="{5C3DADED-22EF-4431-85A9-2625BEBC6DDF}"/>
          </ac:spMkLst>
        </pc:spChg>
      </pc:sldChg>
      <pc:sldChg chg="addSp delSp modSp new mod">
        <pc:chgData name="Jo Fiske" userId="7c3ecb9c-3bc4-4ad3-8df8-c7626fe7da60" providerId="ADAL" clId="{008ED2CE-C664-4565-9CE9-242CE23682E2}" dt="2022-03-01T07:05:40.485" v="4516" actId="20577"/>
        <pc:sldMkLst>
          <pc:docMk/>
          <pc:sldMk cId="554402196" sldId="5056"/>
        </pc:sldMkLst>
        <pc:spChg chg="mod">
          <ac:chgData name="Jo Fiske" userId="7c3ecb9c-3bc4-4ad3-8df8-c7626fe7da60" providerId="ADAL" clId="{008ED2CE-C664-4565-9CE9-242CE23682E2}" dt="2022-03-01T07:05:40.485" v="4516" actId="20577"/>
          <ac:spMkLst>
            <pc:docMk/>
            <pc:sldMk cId="554402196" sldId="5056"/>
            <ac:spMk id="2" creationId="{D5D322A7-F170-49C3-8F97-783B4C222886}"/>
          </ac:spMkLst>
        </pc:spChg>
        <pc:spChg chg="del">
          <ac:chgData name="Jo Fiske" userId="7c3ecb9c-3bc4-4ad3-8df8-c7626fe7da60" providerId="ADAL" clId="{008ED2CE-C664-4565-9CE9-242CE23682E2}" dt="2022-03-01T07:03:05.463" v="4486"/>
          <ac:spMkLst>
            <pc:docMk/>
            <pc:sldMk cId="554402196" sldId="5056"/>
            <ac:spMk id="3" creationId="{0AF025CC-24AE-47D6-AA92-C4FEB4CED562}"/>
          </ac:spMkLst>
        </pc:spChg>
        <pc:picChg chg="add mod">
          <ac:chgData name="Jo Fiske" userId="7c3ecb9c-3bc4-4ad3-8df8-c7626fe7da60" providerId="ADAL" clId="{008ED2CE-C664-4565-9CE9-242CE23682E2}" dt="2022-03-01T07:03:18.356" v="4488" actId="14100"/>
          <ac:picMkLst>
            <pc:docMk/>
            <pc:sldMk cId="554402196" sldId="5056"/>
            <ac:picMk id="4" creationId="{D12559D8-9E4F-462F-A1C1-F1F0BDD594CC}"/>
          </ac:picMkLst>
        </pc:picChg>
        <pc:picChg chg="add mod">
          <ac:chgData name="Jo Fiske" userId="7c3ecb9c-3bc4-4ad3-8df8-c7626fe7da60" providerId="ADAL" clId="{008ED2CE-C664-4565-9CE9-242CE23682E2}" dt="2022-03-01T07:04:58.026" v="4493" actId="14100"/>
          <ac:picMkLst>
            <pc:docMk/>
            <pc:sldMk cId="554402196" sldId="5056"/>
            <ac:picMk id="5" creationId="{C9D885D4-F672-4322-88C1-C96BD603ECBA}"/>
          </ac:picMkLst>
        </pc:picChg>
      </pc:sldChg>
      <pc:sldChg chg="modSp new mod">
        <pc:chgData name="Jo Fiske" userId="7c3ecb9c-3bc4-4ad3-8df8-c7626fe7da60" providerId="ADAL" clId="{008ED2CE-C664-4565-9CE9-242CE23682E2}" dt="2022-03-01T07:35:12.789" v="4711" actId="20577"/>
        <pc:sldMkLst>
          <pc:docMk/>
          <pc:sldMk cId="1595390867" sldId="5057"/>
        </pc:sldMkLst>
        <pc:spChg chg="mod">
          <ac:chgData name="Jo Fiske" userId="7c3ecb9c-3bc4-4ad3-8df8-c7626fe7da60" providerId="ADAL" clId="{008ED2CE-C664-4565-9CE9-242CE23682E2}" dt="2022-03-01T07:31:04.206" v="4587" actId="14100"/>
          <ac:spMkLst>
            <pc:docMk/>
            <pc:sldMk cId="1595390867" sldId="5057"/>
            <ac:spMk id="2" creationId="{0BAC3CA2-DBB6-4FC3-9C15-74767DD22FB2}"/>
          </ac:spMkLst>
        </pc:spChg>
        <pc:spChg chg="mod">
          <ac:chgData name="Jo Fiske" userId="7c3ecb9c-3bc4-4ad3-8df8-c7626fe7da60" providerId="ADAL" clId="{008ED2CE-C664-4565-9CE9-242CE23682E2}" dt="2022-03-01T07:35:12.789" v="4711" actId="20577"/>
          <ac:spMkLst>
            <pc:docMk/>
            <pc:sldMk cId="1595390867" sldId="5057"/>
            <ac:spMk id="3" creationId="{16FD1FB4-23A6-43A0-97EB-954121D02ECF}"/>
          </ac:spMkLst>
        </pc:spChg>
      </pc:sldChg>
      <pc:sldChg chg="addSp delSp modSp new mod">
        <pc:chgData name="Jo Fiske" userId="7c3ecb9c-3bc4-4ad3-8df8-c7626fe7da60" providerId="ADAL" clId="{008ED2CE-C664-4565-9CE9-242CE23682E2}" dt="2022-03-01T10:44:13.755" v="5020" actId="14100"/>
        <pc:sldMkLst>
          <pc:docMk/>
          <pc:sldMk cId="4080290389" sldId="5058"/>
        </pc:sldMkLst>
        <pc:spChg chg="mod">
          <ac:chgData name="Jo Fiske" userId="7c3ecb9c-3bc4-4ad3-8df8-c7626fe7da60" providerId="ADAL" clId="{008ED2CE-C664-4565-9CE9-242CE23682E2}" dt="2022-03-01T10:44:04.201" v="5018" actId="27636"/>
          <ac:spMkLst>
            <pc:docMk/>
            <pc:sldMk cId="4080290389" sldId="5058"/>
            <ac:spMk id="2" creationId="{87081A04-6304-44F6-957A-41EC0A7C6CF3}"/>
          </ac:spMkLst>
        </pc:spChg>
        <pc:spChg chg="del">
          <ac:chgData name="Jo Fiske" userId="7c3ecb9c-3bc4-4ad3-8df8-c7626fe7da60" providerId="ADAL" clId="{008ED2CE-C664-4565-9CE9-242CE23682E2}" dt="2022-03-01T10:43:05.853" v="4998"/>
          <ac:spMkLst>
            <pc:docMk/>
            <pc:sldMk cId="4080290389" sldId="5058"/>
            <ac:spMk id="3" creationId="{2AA19647-215A-4032-9B4D-7F6CC855BC21}"/>
          </ac:spMkLst>
        </pc:spChg>
        <pc:picChg chg="add mod">
          <ac:chgData name="Jo Fiske" userId="7c3ecb9c-3bc4-4ad3-8df8-c7626fe7da60" providerId="ADAL" clId="{008ED2CE-C664-4565-9CE9-242CE23682E2}" dt="2022-03-01T10:44:13.755" v="5020" actId="14100"/>
          <ac:picMkLst>
            <pc:docMk/>
            <pc:sldMk cId="4080290389" sldId="5058"/>
            <ac:picMk id="4" creationId="{9491E439-0C02-47C7-9EBD-E84C5BAEA4F9}"/>
          </ac:picMkLst>
        </pc:picChg>
      </pc:sldChg>
      <pc:sldChg chg="addSp delSp modSp new mod">
        <pc:chgData name="Jo Fiske" userId="7c3ecb9c-3bc4-4ad3-8df8-c7626fe7da60" providerId="ADAL" clId="{008ED2CE-C664-4565-9CE9-242CE23682E2}" dt="2022-03-01T13:09:12.357" v="5099" actId="20577"/>
        <pc:sldMkLst>
          <pc:docMk/>
          <pc:sldMk cId="3356267540" sldId="5059"/>
        </pc:sldMkLst>
        <pc:spChg chg="mod">
          <ac:chgData name="Jo Fiske" userId="7c3ecb9c-3bc4-4ad3-8df8-c7626fe7da60" providerId="ADAL" clId="{008ED2CE-C664-4565-9CE9-242CE23682E2}" dt="2022-03-01T13:08:30.128" v="5091" actId="27636"/>
          <ac:spMkLst>
            <pc:docMk/>
            <pc:sldMk cId="3356267540" sldId="5059"/>
            <ac:spMk id="2" creationId="{5C86687F-AEE3-4D36-8753-CDB6B6201777}"/>
          </ac:spMkLst>
        </pc:spChg>
        <pc:spChg chg="del">
          <ac:chgData name="Jo Fiske" userId="7c3ecb9c-3bc4-4ad3-8df8-c7626fe7da60" providerId="ADAL" clId="{008ED2CE-C664-4565-9CE9-242CE23682E2}" dt="2022-03-01T13:07:58.526" v="5057"/>
          <ac:spMkLst>
            <pc:docMk/>
            <pc:sldMk cId="3356267540" sldId="5059"/>
            <ac:spMk id="3" creationId="{695121C6-020E-4433-AFFB-782443E1BAD9}"/>
          </ac:spMkLst>
        </pc:spChg>
        <pc:spChg chg="add mod">
          <ac:chgData name="Jo Fiske" userId="7c3ecb9c-3bc4-4ad3-8df8-c7626fe7da60" providerId="ADAL" clId="{008ED2CE-C664-4565-9CE9-242CE23682E2}" dt="2022-03-01T13:09:12.357" v="5099" actId="20577"/>
          <ac:spMkLst>
            <pc:docMk/>
            <pc:sldMk cId="3356267540" sldId="5059"/>
            <ac:spMk id="4" creationId="{AEDFD6D2-95C7-4425-ADB1-2FFDB6A73CD3}"/>
          </ac:spMkLst>
        </pc:spChg>
      </pc:sldChg>
      <pc:sldMasterChg chg="del delSldLayout">
        <pc:chgData name="Jo Fiske" userId="7c3ecb9c-3bc4-4ad3-8df8-c7626fe7da60" providerId="ADAL" clId="{008ED2CE-C664-4565-9CE9-242CE23682E2}" dt="2022-02-28T20:33:14.461" v="766" actId="2696"/>
        <pc:sldMasterMkLst>
          <pc:docMk/>
          <pc:sldMasterMk cId="965107048" sldId="2147483697"/>
        </pc:sldMasterMkLst>
        <pc:sldLayoutChg chg="del">
          <pc:chgData name="Jo Fiske" userId="7c3ecb9c-3bc4-4ad3-8df8-c7626fe7da60" providerId="ADAL" clId="{008ED2CE-C664-4565-9CE9-242CE23682E2}" dt="2022-02-28T20:33:14.461" v="766" actId="2696"/>
          <pc:sldLayoutMkLst>
            <pc:docMk/>
            <pc:sldMasterMk cId="965107048" sldId="2147483697"/>
            <pc:sldLayoutMk cId="701559487" sldId="2147483698"/>
          </pc:sldLayoutMkLst>
        </pc:sldLayoutChg>
        <pc:sldLayoutChg chg="del">
          <pc:chgData name="Jo Fiske" userId="7c3ecb9c-3bc4-4ad3-8df8-c7626fe7da60" providerId="ADAL" clId="{008ED2CE-C664-4565-9CE9-242CE23682E2}" dt="2022-02-28T20:33:14.461" v="766" actId="2696"/>
          <pc:sldLayoutMkLst>
            <pc:docMk/>
            <pc:sldMasterMk cId="965107048" sldId="2147483697"/>
            <pc:sldLayoutMk cId="3564367636" sldId="2147483699"/>
          </pc:sldLayoutMkLst>
        </pc:sldLayoutChg>
        <pc:sldLayoutChg chg="del">
          <pc:chgData name="Jo Fiske" userId="7c3ecb9c-3bc4-4ad3-8df8-c7626fe7da60" providerId="ADAL" clId="{008ED2CE-C664-4565-9CE9-242CE23682E2}" dt="2022-02-28T20:33:14.461" v="766" actId="2696"/>
          <pc:sldLayoutMkLst>
            <pc:docMk/>
            <pc:sldMasterMk cId="965107048" sldId="2147483697"/>
            <pc:sldLayoutMk cId="19840309" sldId="2147483700"/>
          </pc:sldLayoutMkLst>
        </pc:sldLayoutChg>
        <pc:sldLayoutChg chg="del">
          <pc:chgData name="Jo Fiske" userId="7c3ecb9c-3bc4-4ad3-8df8-c7626fe7da60" providerId="ADAL" clId="{008ED2CE-C664-4565-9CE9-242CE23682E2}" dt="2022-02-28T20:33:14.461" v="766" actId="2696"/>
          <pc:sldLayoutMkLst>
            <pc:docMk/>
            <pc:sldMasterMk cId="965107048" sldId="2147483697"/>
            <pc:sldLayoutMk cId="1370498468" sldId="214748370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Utvikling folketall 0-5 år, 6-16 år og 67 år + i kommunen per 1.1.2021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>
                <a:effectLst/>
              </a:rPr>
              <a:t>(2021 = 0, SSB MMMM-alternativ TBU metode / kommunens egen fremskriving)</a:t>
            </a:r>
            <a:endParaRPr lang="nb-NO" sz="120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'Basis for diagram bef.utvikling'!$A$49</c:f>
              <c:strCache>
                <c:ptCount val="1"/>
                <c:pt idx="0">
                  <c:v>0-5 år</c:v>
                </c:pt>
              </c:strCache>
            </c:strRef>
          </c:tx>
          <c:cat>
            <c:strRef>
              <c:f>'Basis for diagram bef.utvikling'!$E$48:$W$48</c:f>
              <c:strCache>
                <c:ptCount val="1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  <c:pt idx="15">
                  <c:v>2028</c:v>
                </c:pt>
                <c:pt idx="16">
                  <c:v>2029</c:v>
                </c:pt>
                <c:pt idx="17">
                  <c:v>2030</c:v>
                </c:pt>
                <c:pt idx="18">
                  <c:v>2031</c:v>
                </c:pt>
              </c:strCache>
            </c:strRef>
          </c:cat>
          <c:val>
            <c:numRef>
              <c:f>'Basis for diagram bef.utvikling'!$E$49:$W$49</c:f>
              <c:numCache>
                <c:formatCode>0.0</c:formatCode>
                <c:ptCount val="19"/>
                <c:pt idx="0">
                  <c:v>10.569105691056905</c:v>
                </c:pt>
                <c:pt idx="1">
                  <c:v>9.7560975609756042</c:v>
                </c:pt>
                <c:pt idx="2">
                  <c:v>4.0650406504065018</c:v>
                </c:pt>
                <c:pt idx="3">
                  <c:v>6.7750677506775077</c:v>
                </c:pt>
                <c:pt idx="4">
                  <c:v>10.569105691056905</c:v>
                </c:pt>
                <c:pt idx="5">
                  <c:v>2.7100271002710059</c:v>
                </c:pt>
                <c:pt idx="6">
                  <c:v>3.2520325203252014</c:v>
                </c:pt>
                <c:pt idx="7">
                  <c:v>3.2520325203252014</c:v>
                </c:pt>
                <c:pt idx="8">
                  <c:v>0</c:v>
                </c:pt>
                <c:pt idx="9">
                  <c:v>-5.149051490514907</c:v>
                </c:pt>
                <c:pt idx="10">
                  <c:v>-5.9620596205962073</c:v>
                </c:pt>
                <c:pt idx="11">
                  <c:v>-11.65311653116531</c:v>
                </c:pt>
                <c:pt idx="12">
                  <c:v>-11.924119241192415</c:v>
                </c:pt>
                <c:pt idx="13">
                  <c:v>-14.092140921409211</c:v>
                </c:pt>
                <c:pt idx="14">
                  <c:v>-14.905149051490511</c:v>
                </c:pt>
                <c:pt idx="15">
                  <c:v>-14.905149051490511</c:v>
                </c:pt>
                <c:pt idx="16">
                  <c:v>-14.905149051490511</c:v>
                </c:pt>
                <c:pt idx="17">
                  <c:v>-14.905149051490511</c:v>
                </c:pt>
                <c:pt idx="18">
                  <c:v>-13.82113821138212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BF-4626-BE4C-04ECD700734F}"/>
            </c:ext>
          </c:extLst>
        </c:ser>
        <c:ser>
          <c:idx val="1"/>
          <c:order val="1"/>
          <c:tx>
            <c:strRef>
              <c:f>'Basis for diagram bef.utvikling'!$A$50</c:f>
              <c:strCache>
                <c:ptCount val="1"/>
                <c:pt idx="0">
                  <c:v>6-15 år</c:v>
                </c:pt>
              </c:strCache>
            </c:strRef>
          </c:tx>
          <c:cat>
            <c:strRef>
              <c:f>'Basis for diagram bef.utvikling'!$E$48:$W$48</c:f>
              <c:strCache>
                <c:ptCount val="1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  <c:pt idx="15">
                  <c:v>2028</c:v>
                </c:pt>
                <c:pt idx="16">
                  <c:v>2029</c:v>
                </c:pt>
                <c:pt idx="17">
                  <c:v>2030</c:v>
                </c:pt>
                <c:pt idx="18">
                  <c:v>2031</c:v>
                </c:pt>
              </c:strCache>
            </c:strRef>
          </c:cat>
          <c:val>
            <c:numRef>
              <c:f>'Basis for diagram bef.utvikling'!$E$50:$W$50</c:f>
              <c:numCache>
                <c:formatCode>0.0</c:formatCode>
                <c:ptCount val="19"/>
                <c:pt idx="0">
                  <c:v>-5.3110773899848311</c:v>
                </c:pt>
                <c:pt idx="1">
                  <c:v>-7.5872534142640404</c:v>
                </c:pt>
                <c:pt idx="2">
                  <c:v>-5.7663125948406702</c:v>
                </c:pt>
                <c:pt idx="3">
                  <c:v>-2.5796661608497686</c:v>
                </c:pt>
                <c:pt idx="4">
                  <c:v>-3.6418816388467405</c:v>
                </c:pt>
                <c:pt idx="5">
                  <c:v>-0.30349013657055934</c:v>
                </c:pt>
                <c:pt idx="6">
                  <c:v>2.2761760242792093</c:v>
                </c:pt>
                <c:pt idx="7">
                  <c:v>1.2139605462822516</c:v>
                </c:pt>
                <c:pt idx="8">
                  <c:v>0</c:v>
                </c:pt>
                <c:pt idx="9">
                  <c:v>2.7314112291350483</c:v>
                </c:pt>
                <c:pt idx="10">
                  <c:v>2.427921092564489</c:v>
                </c:pt>
                <c:pt idx="11">
                  <c:v>5.4628224582701108</c:v>
                </c:pt>
                <c:pt idx="12">
                  <c:v>1.8209408194233703</c:v>
                </c:pt>
                <c:pt idx="13">
                  <c:v>0.60698027314111869</c:v>
                </c:pt>
                <c:pt idx="14">
                  <c:v>0.30349013657055934</c:v>
                </c:pt>
                <c:pt idx="15">
                  <c:v>-3.3383915022761812</c:v>
                </c:pt>
                <c:pt idx="16">
                  <c:v>-3.9453717754172999</c:v>
                </c:pt>
                <c:pt idx="17">
                  <c:v>-5.6145675265553905</c:v>
                </c:pt>
                <c:pt idx="18">
                  <c:v>-7.1320182094081872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BF-4626-BE4C-04ECD700734F}"/>
            </c:ext>
          </c:extLst>
        </c:ser>
        <c:ser>
          <c:idx val="2"/>
          <c:order val="2"/>
          <c:tx>
            <c:strRef>
              <c:f>'Basis for diagram bef.utvikling'!$A$51</c:f>
              <c:strCache>
                <c:ptCount val="1"/>
                <c:pt idx="0">
                  <c:v>67 år og over</c:v>
                </c:pt>
              </c:strCache>
            </c:strRef>
          </c:tx>
          <c:cat>
            <c:strRef>
              <c:f>'Basis for diagram bef.utvikling'!$E$48:$W$48</c:f>
              <c:strCache>
                <c:ptCount val="1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  <c:pt idx="15">
                  <c:v>2028</c:v>
                </c:pt>
                <c:pt idx="16">
                  <c:v>2029</c:v>
                </c:pt>
                <c:pt idx="17">
                  <c:v>2030</c:v>
                </c:pt>
                <c:pt idx="18">
                  <c:v>2031</c:v>
                </c:pt>
              </c:strCache>
            </c:strRef>
          </c:cat>
          <c:val>
            <c:numRef>
              <c:f>'Basis for diagram bef.utvikling'!$E$51:$W$51</c:f>
              <c:numCache>
                <c:formatCode>0.0</c:formatCode>
                <c:ptCount val="19"/>
                <c:pt idx="0">
                  <c:v>-18.339100346020757</c:v>
                </c:pt>
                <c:pt idx="1">
                  <c:v>-16.49365628604383</c:v>
                </c:pt>
                <c:pt idx="2">
                  <c:v>-14.071510957324108</c:v>
                </c:pt>
                <c:pt idx="3">
                  <c:v>-11.53402537485583</c:v>
                </c:pt>
                <c:pt idx="4">
                  <c:v>-8.6505190311418687</c:v>
                </c:pt>
                <c:pt idx="5">
                  <c:v>-8.1891580161476298</c:v>
                </c:pt>
                <c:pt idx="6">
                  <c:v>-6.5743944636678151</c:v>
                </c:pt>
                <c:pt idx="7">
                  <c:v>-3.2295271049596295</c:v>
                </c:pt>
                <c:pt idx="8">
                  <c:v>0</c:v>
                </c:pt>
                <c:pt idx="9">
                  <c:v>2.4221453287197221</c:v>
                </c:pt>
                <c:pt idx="10">
                  <c:v>4.8442906574394442</c:v>
                </c:pt>
                <c:pt idx="11">
                  <c:v>8.9965397923875372</c:v>
                </c:pt>
                <c:pt idx="12">
                  <c:v>13.379469434832757</c:v>
                </c:pt>
                <c:pt idx="13">
                  <c:v>14.994232987312571</c:v>
                </c:pt>
                <c:pt idx="14">
                  <c:v>20.299884659746255</c:v>
                </c:pt>
                <c:pt idx="15">
                  <c:v>23.183391003460201</c:v>
                </c:pt>
                <c:pt idx="16">
                  <c:v>27.450980392156865</c:v>
                </c:pt>
                <c:pt idx="17">
                  <c:v>31.603229527104958</c:v>
                </c:pt>
                <c:pt idx="18">
                  <c:v>34.02537485582468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BBF-4626-BE4C-04ECD70073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828864"/>
        <c:axId val="103830656"/>
      </c:lineChart>
      <c:catAx>
        <c:axId val="103828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38100"/>
        </c:spPr>
        <c:crossAx val="103830656"/>
        <c:crosses val="autoZero"/>
        <c:auto val="1"/>
        <c:lblAlgn val="ctr"/>
        <c:lblOffset val="100"/>
        <c:noMultiLvlLbl val="0"/>
      </c:catAx>
      <c:valAx>
        <c:axId val="1038306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Prosent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10382886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 b="1"/>
          </a:pPr>
          <a:endParaRPr lang="nb-NO"/>
        </a:p>
      </c:txPr>
    </c:legend>
    <c:plotVisOnly val="1"/>
    <c:dispBlanksAs val="gap"/>
    <c:showDLblsOverMax val="0"/>
  </c:chart>
  <c:spPr>
    <a:ln>
      <a:solidFill>
        <a:sysClr val="windowText" lastClr="000000"/>
      </a:solidFill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E6104-926B-4C27-866B-D7CEE0E8B6F5}" type="datetimeFigureOut">
              <a:rPr lang="nb-NO" smtClean="0"/>
              <a:t>28.02.2022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153C6-8C5A-4A97-984E-03E0E34D12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0124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9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ten overskrift, sto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2A4657-00DB-4950-87EB-BA5A8B872A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7227"/>
            <a:ext cx="10515600" cy="381643"/>
          </a:xfrm>
        </p:spPr>
        <p:txBody>
          <a:bodyPr/>
          <a:lstStyle>
            <a:lvl1pPr>
              <a:defRPr sz="2000"/>
            </a:lvl1pPr>
          </a:lstStyle>
          <a:p>
            <a:r>
              <a:rPr lang="nb-NO"/>
              <a:t>Klikk for å redigere tittelstil 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DC65547-8B9B-4CC7-A945-93ECF76A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85E4-776F-475A-952A-9B7A7ED52DA4}" type="datetime1">
              <a:rPr lang="nb-NO" smtClean="0"/>
              <a:t>22.02.2022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839B0CF-AC06-49DE-84B4-C09D8DB91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8F4092E-A7C3-4D49-99E9-4817C1C13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pPr/>
              <a:t>‹#›</a:t>
            </a:fld>
            <a:r>
              <a:rPr lang="nb-NO"/>
              <a:t> 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F74E8087-2F79-44BD-9BD6-9AA5EB3349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545434"/>
            <a:ext cx="10515600" cy="4423566"/>
          </a:xfrm>
        </p:spPr>
        <p:txBody>
          <a:bodyPr/>
          <a:lstStyle>
            <a:lvl1pPr>
              <a:lnSpc>
                <a:spcPct val="97000"/>
              </a:lnSpc>
              <a:spcBef>
                <a:spcPts val="1500"/>
              </a:spcBef>
              <a:defRPr sz="3906"/>
            </a:lvl1pPr>
            <a:lvl2pPr marL="720000" indent="-360000">
              <a:spcBef>
                <a:spcPts val="1000"/>
              </a:spcBef>
              <a:defRPr sz="3906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3970475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å bakgrunn m hvite sirkler og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D540-B58A-F44E-B50F-61BC15640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549768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28AA-C00A-C447-8B22-50B015A532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1400" y="2010268"/>
            <a:ext cx="7986656" cy="421841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307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anim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C0922D7-5682-004A-9EAD-54B0AD357C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352" t="17633" r="13352" b="9191"/>
          <a:stretch/>
        </p:blipFill>
        <p:spPr>
          <a:xfrm>
            <a:off x="0" y="10887"/>
            <a:ext cx="12192000" cy="68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81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å bakgrunn m duse sirkler og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D540-B58A-F44E-B50F-61BC15640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549768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28AA-C00A-C447-8B22-50B015A532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1400" y="2010268"/>
            <a:ext cx="7986656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3142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vit bakgrunn m blå sirkler og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D540-B58A-F44E-B50F-61BC15640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549768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28AA-C00A-C447-8B22-50B015A532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1400" y="2010268"/>
            <a:ext cx="7986656" cy="4218410"/>
          </a:xfrm>
        </p:spPr>
        <p:txBody>
          <a:bodyPr/>
          <a:lstStyle>
            <a:lvl1pPr>
              <a:buNone/>
              <a:defRPr>
                <a:solidFill>
                  <a:srgbClr val="0B2B52"/>
                </a:solidFill>
              </a:defRPr>
            </a:lvl1pPr>
            <a:lvl2pPr>
              <a:defRPr>
                <a:solidFill>
                  <a:srgbClr val="0B2B52"/>
                </a:solidFill>
              </a:defRPr>
            </a:lvl2pPr>
            <a:lvl3pPr>
              <a:defRPr>
                <a:solidFill>
                  <a:srgbClr val="0B2B52"/>
                </a:solidFill>
              </a:defRPr>
            </a:lvl3pPr>
            <a:lvl4pPr>
              <a:defRPr>
                <a:solidFill>
                  <a:srgbClr val="0B2B52"/>
                </a:solidFill>
              </a:defRPr>
            </a:lvl4pPr>
            <a:lvl5pPr>
              <a:defRPr>
                <a:solidFill>
                  <a:srgbClr val="0B2B52"/>
                </a:solidFill>
              </a:defRPr>
            </a:lvl5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Bilde 8">
            <a:extLst>
              <a:ext uri="{FF2B5EF4-FFF2-40B4-BE49-F238E27FC236}">
                <a16:creationId xmlns:a16="http://schemas.microsoft.com/office/drawing/2014/main" id="{846BA735-2785-2D4B-858D-D62FB8FE0B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34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vit bakgrunn m blå sirkl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EC6E871-6D40-DC4E-931D-F2877FE2A2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052DC4-C675-F64C-986D-EF64E89375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561383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 bakgrunn m logo og konfet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B5E219D-F805-9043-807C-510802F2FA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5" y="549768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0EE46B-41BB-0742-88FF-2EA8BEE0988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5" y="2010268"/>
            <a:ext cx="7986656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  <p:pic>
        <p:nvPicPr>
          <p:cNvPr id="7" name="Bilde 8">
            <a:extLst>
              <a:ext uri="{FF2B5EF4-FFF2-40B4-BE49-F238E27FC236}">
                <a16:creationId xmlns:a16="http://schemas.microsoft.com/office/drawing/2014/main" id="{3A391218-4CDE-E843-B009-91FE2477D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1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vit bakgrunn m logo og konfet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B5E219D-F805-9043-807C-510802F2FA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5" y="549768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0EE46B-41BB-0742-88FF-2EA8BEE0988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5" y="2010268"/>
            <a:ext cx="7986656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449110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 blå bakgrunn m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6DD7FA3-9584-214B-9926-25A9A5895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168F6C-9734-FE48-BDF6-C0DC3611D7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  <p:pic>
        <p:nvPicPr>
          <p:cNvPr id="6" name="Bilde 8">
            <a:extLst>
              <a:ext uri="{FF2B5EF4-FFF2-40B4-BE49-F238E27FC236}">
                <a16:creationId xmlns:a16="http://schemas.microsoft.com/office/drawing/2014/main" id="{B0FA7D4F-3693-514E-B77F-92679D9BE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82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vit bakgrunn m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6DD7FA3-9584-214B-9926-25A9A5895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168F6C-9734-FE48-BDF6-C0DC3611D7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  <p:pic>
        <p:nvPicPr>
          <p:cNvPr id="6" name="Bilde 8">
            <a:extLst>
              <a:ext uri="{FF2B5EF4-FFF2-40B4-BE49-F238E27FC236}">
                <a16:creationId xmlns:a16="http://schemas.microsoft.com/office/drawing/2014/main" id="{B0FA7D4F-3693-514E-B77F-92679D9BE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19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delt m bilder og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ssholder for bilde 22">
            <a:extLst>
              <a:ext uri="{FF2B5EF4-FFF2-40B4-BE49-F238E27FC236}">
                <a16:creationId xmlns:a16="http://schemas.microsoft.com/office/drawing/2014/main" id="{EA3FC43D-3630-7B41-AA9C-29AB513843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43808" cy="3429000"/>
          </a:xfrm>
          <a:custGeom>
            <a:avLst/>
            <a:gdLst>
              <a:gd name="connsiteX0" fmla="*/ 0 w 6043808"/>
              <a:gd name="connsiteY0" fmla="*/ 0 h 3429000"/>
              <a:gd name="connsiteX1" fmla="*/ 6043808 w 6043808"/>
              <a:gd name="connsiteY1" fmla="*/ 0 h 3429000"/>
              <a:gd name="connsiteX2" fmla="*/ 6043808 w 6043808"/>
              <a:gd name="connsiteY2" fmla="*/ 1878291 h 3429000"/>
              <a:gd name="connsiteX3" fmla="*/ 5960553 w 6043808"/>
              <a:gd name="connsiteY3" fmla="*/ 1882495 h 3429000"/>
              <a:gd name="connsiteX4" fmla="*/ 4771255 w 6043808"/>
              <a:gd name="connsiteY4" fmla="*/ 3200400 h 3429000"/>
              <a:gd name="connsiteX5" fmla="*/ 4778095 w 6043808"/>
              <a:gd name="connsiteY5" fmla="*/ 3335848 h 3429000"/>
              <a:gd name="connsiteX6" fmla="*/ 4792312 w 6043808"/>
              <a:gd name="connsiteY6" fmla="*/ 3429000 h 3429000"/>
              <a:gd name="connsiteX7" fmla="*/ 0 w 6043808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808" h="3429000">
                <a:moveTo>
                  <a:pt x="0" y="0"/>
                </a:moveTo>
                <a:lnTo>
                  <a:pt x="6043808" y="0"/>
                </a:lnTo>
                <a:lnTo>
                  <a:pt x="6043808" y="1878291"/>
                </a:lnTo>
                <a:lnTo>
                  <a:pt x="5960553" y="1882495"/>
                </a:lnTo>
                <a:cubicBezTo>
                  <a:pt x="5292542" y="1950335"/>
                  <a:pt x="4771255" y="2514491"/>
                  <a:pt x="4771255" y="3200400"/>
                </a:cubicBezTo>
                <a:cubicBezTo>
                  <a:pt x="4771255" y="3246127"/>
                  <a:pt x="4773572" y="3291314"/>
                  <a:pt x="4778095" y="3335848"/>
                </a:cubicBezTo>
                <a:lnTo>
                  <a:pt x="4792312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5" name="Plassholder for bilde 24">
            <a:extLst>
              <a:ext uri="{FF2B5EF4-FFF2-40B4-BE49-F238E27FC236}">
                <a16:creationId xmlns:a16="http://schemas.microsoft.com/office/drawing/2014/main" id="{A0A74803-EB37-814D-8773-A5B07E2121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57732" y="-2"/>
            <a:ext cx="6043808" cy="3429001"/>
          </a:xfrm>
          <a:custGeom>
            <a:avLst/>
            <a:gdLst>
              <a:gd name="connsiteX0" fmla="*/ 0 w 6043808"/>
              <a:gd name="connsiteY0" fmla="*/ 0 h 3429001"/>
              <a:gd name="connsiteX1" fmla="*/ 6043808 w 6043808"/>
              <a:gd name="connsiteY1" fmla="*/ 0 h 3429001"/>
              <a:gd name="connsiteX2" fmla="*/ 6043808 w 6043808"/>
              <a:gd name="connsiteY2" fmla="*/ 3429001 h 3429001"/>
              <a:gd name="connsiteX3" fmla="*/ 1241957 w 6043808"/>
              <a:gd name="connsiteY3" fmla="*/ 3429001 h 3429001"/>
              <a:gd name="connsiteX4" fmla="*/ 1256174 w 6043808"/>
              <a:gd name="connsiteY4" fmla="*/ 3335850 h 3429001"/>
              <a:gd name="connsiteX5" fmla="*/ 1263013 w 6043808"/>
              <a:gd name="connsiteY5" fmla="*/ 3200402 h 3429001"/>
              <a:gd name="connsiteX6" fmla="*/ 73716 w 6043808"/>
              <a:gd name="connsiteY6" fmla="*/ 1882497 h 3429001"/>
              <a:gd name="connsiteX7" fmla="*/ 0 w 6043808"/>
              <a:gd name="connsiteY7" fmla="*/ 187877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808" h="3429001">
                <a:moveTo>
                  <a:pt x="0" y="0"/>
                </a:moveTo>
                <a:lnTo>
                  <a:pt x="6043808" y="0"/>
                </a:lnTo>
                <a:lnTo>
                  <a:pt x="6043808" y="3429001"/>
                </a:lnTo>
                <a:lnTo>
                  <a:pt x="1241957" y="3429001"/>
                </a:lnTo>
                <a:lnTo>
                  <a:pt x="1256174" y="3335850"/>
                </a:lnTo>
                <a:cubicBezTo>
                  <a:pt x="1260697" y="3291316"/>
                  <a:pt x="1263013" y="3246129"/>
                  <a:pt x="1263013" y="3200402"/>
                </a:cubicBezTo>
                <a:cubicBezTo>
                  <a:pt x="1263013" y="2514493"/>
                  <a:pt x="741726" y="1950337"/>
                  <a:pt x="73716" y="1882497"/>
                </a:cubicBezTo>
                <a:lnTo>
                  <a:pt x="0" y="18787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7" name="Plassholder for bilde 26">
            <a:extLst>
              <a:ext uri="{FF2B5EF4-FFF2-40B4-BE49-F238E27FC236}">
                <a16:creationId xmlns:a16="http://schemas.microsoft.com/office/drawing/2014/main" id="{E3D24861-CC11-824C-B77F-949395BBB6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7732" y="3533172"/>
            <a:ext cx="6043808" cy="3324828"/>
          </a:xfrm>
          <a:custGeom>
            <a:avLst/>
            <a:gdLst>
              <a:gd name="connsiteX0" fmla="*/ 1219183 w 6043808"/>
              <a:gd name="connsiteY0" fmla="*/ 0 h 3324828"/>
              <a:gd name="connsiteX1" fmla="*/ 6043808 w 6043808"/>
              <a:gd name="connsiteY1" fmla="*/ 0 h 3324828"/>
              <a:gd name="connsiteX2" fmla="*/ 6043808 w 6043808"/>
              <a:gd name="connsiteY2" fmla="*/ 3324828 h 3324828"/>
              <a:gd name="connsiteX3" fmla="*/ 0 w 6043808"/>
              <a:gd name="connsiteY3" fmla="*/ 3324828 h 3324828"/>
              <a:gd name="connsiteX4" fmla="*/ 0 w 6043808"/>
              <a:gd name="connsiteY4" fmla="*/ 988856 h 3324828"/>
              <a:gd name="connsiteX5" fmla="*/ 73716 w 6043808"/>
              <a:gd name="connsiteY5" fmla="*/ 985134 h 3324828"/>
              <a:gd name="connsiteX6" fmla="*/ 1203455 w 6043808"/>
              <a:gd name="connsiteY6" fmla="*/ 61167 h 332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3808" h="3324828">
                <a:moveTo>
                  <a:pt x="1219183" y="0"/>
                </a:moveTo>
                <a:lnTo>
                  <a:pt x="6043808" y="0"/>
                </a:lnTo>
                <a:lnTo>
                  <a:pt x="6043808" y="3324828"/>
                </a:lnTo>
                <a:lnTo>
                  <a:pt x="0" y="3324828"/>
                </a:lnTo>
                <a:lnTo>
                  <a:pt x="0" y="988856"/>
                </a:lnTo>
                <a:lnTo>
                  <a:pt x="73716" y="985134"/>
                </a:lnTo>
                <a:cubicBezTo>
                  <a:pt x="608124" y="930862"/>
                  <a:pt x="1048630" y="558947"/>
                  <a:pt x="1203455" y="6116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171602C9-9E36-5A49-A737-ABD2553572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533173"/>
            <a:ext cx="6043808" cy="3324828"/>
          </a:xfrm>
          <a:custGeom>
            <a:avLst/>
            <a:gdLst>
              <a:gd name="connsiteX0" fmla="*/ 0 w 6043808"/>
              <a:gd name="connsiteY0" fmla="*/ 0 h 3324828"/>
              <a:gd name="connsiteX1" fmla="*/ 4815086 w 6043808"/>
              <a:gd name="connsiteY1" fmla="*/ 0 h 3324828"/>
              <a:gd name="connsiteX2" fmla="*/ 4830813 w 6043808"/>
              <a:gd name="connsiteY2" fmla="*/ 61166 h 3324828"/>
              <a:gd name="connsiteX3" fmla="*/ 5960553 w 6043808"/>
              <a:gd name="connsiteY3" fmla="*/ 985133 h 3324828"/>
              <a:gd name="connsiteX4" fmla="*/ 6043808 w 6043808"/>
              <a:gd name="connsiteY4" fmla="*/ 989337 h 3324828"/>
              <a:gd name="connsiteX5" fmla="*/ 6043808 w 6043808"/>
              <a:gd name="connsiteY5" fmla="*/ 3324828 h 3324828"/>
              <a:gd name="connsiteX6" fmla="*/ 0 w 6043808"/>
              <a:gd name="connsiteY6" fmla="*/ 3324828 h 332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3808" h="3324828">
                <a:moveTo>
                  <a:pt x="0" y="0"/>
                </a:moveTo>
                <a:lnTo>
                  <a:pt x="4815086" y="0"/>
                </a:lnTo>
                <a:lnTo>
                  <a:pt x="4830813" y="61166"/>
                </a:lnTo>
                <a:cubicBezTo>
                  <a:pt x="4985639" y="558946"/>
                  <a:pt x="5426145" y="930861"/>
                  <a:pt x="5960553" y="985133"/>
                </a:cubicBezTo>
                <a:lnTo>
                  <a:pt x="6043808" y="989337"/>
                </a:lnTo>
                <a:lnTo>
                  <a:pt x="6043808" y="3324828"/>
                </a:lnTo>
                <a:lnTo>
                  <a:pt x="0" y="33248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3A0BB2D8-0B89-6C42-B869-E8C802AFB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71463" y="1975863"/>
            <a:ext cx="2449072" cy="244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6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rget bakgrunn">
            <a:extLst>
              <a:ext uri="{FF2B5EF4-FFF2-40B4-BE49-F238E27FC236}">
                <a16:creationId xmlns:a16="http://schemas.microsoft.com/office/drawing/2014/main" id="{33DB1795-10C8-4A53-A68E-228C30A3F7DF}"/>
              </a:ext>
            </a:extLst>
          </p:cNvPr>
          <p:cNvSpPr/>
          <p:nvPr userDrawn="1"/>
        </p:nvSpPr>
        <p:spPr>
          <a:xfrm>
            <a:off x="0" y="0"/>
            <a:ext cx="377014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E73CF9C-175D-4643-906C-04EB7E40C3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52777"/>
            <a:ext cx="2727325" cy="65735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Overskrift 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817276B-DBAB-48A2-90CA-E0E6537C6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C23E4-0653-435B-B281-2BA40BF1319D}" type="datetime1">
              <a:rPr lang="nb-NO" smtClean="0"/>
              <a:t>22.02.2022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93851C0-2B2A-4F98-BF3B-4FB2864CF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E5F4F093-1937-43B5-8A2C-9235C00D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pPr/>
              <a:t>‹#›</a:t>
            </a:fld>
            <a:r>
              <a:rPr lang="nb-NO"/>
              <a:t> </a:t>
            </a:r>
          </a:p>
        </p:txBody>
      </p:sp>
      <p:sp>
        <p:nvSpPr>
          <p:cNvPr id="13" name="Plassholder for bilde 9">
            <a:extLst>
              <a:ext uri="{FF2B5EF4-FFF2-40B4-BE49-F238E27FC236}">
                <a16:creationId xmlns:a16="http://schemas.microsoft.com/office/drawing/2014/main" id="{F8DC02D5-21A2-4236-B79B-002F105148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71010" y="781349"/>
            <a:ext cx="3460921" cy="2295915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108000" rIns="108000" anchor="ctr" anchorCtr="1">
            <a:normAutofit/>
          </a:bodyPr>
          <a:lstStyle>
            <a:lvl1pPr>
              <a:defRPr sz="12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 err="1"/>
              <a:t>Juster</a:t>
            </a:r>
            <a:r>
              <a:rPr lang="nb-NO"/>
              <a:t> </a:t>
            </a:r>
            <a:r>
              <a:rPr lang="nb-NO" err="1"/>
              <a:t>utsnitt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Bildeformat-fanen</a:t>
            </a:r>
            <a:r>
              <a:rPr lang="nb-NO"/>
              <a:t> &gt; </a:t>
            </a:r>
            <a:r>
              <a:rPr lang="nb-NO" err="1"/>
              <a:t>Beskjær</a:t>
            </a:r>
            <a:r>
              <a:rPr lang="nb-NO"/>
              <a:t>.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73B8C323-186C-403E-A347-D77782B942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1010" y="2726239"/>
            <a:ext cx="2411017" cy="351025"/>
          </a:xfrm>
          <a:solidFill>
            <a:schemeClr val="bg1"/>
          </a:solidFill>
        </p:spPr>
        <p:txBody>
          <a:bodyPr wrap="none" lIns="108000" tIns="82800" rIns="108000" bIns="75600" anchor="b" anchorCtr="0">
            <a:spAutoFit/>
          </a:bodyPr>
          <a:lstStyle>
            <a:lvl1pPr>
              <a:spcBef>
                <a:spcPts val="0"/>
              </a:spcBef>
              <a:defRPr sz="1280" baseline="0"/>
            </a:lvl1pPr>
          </a:lstStyle>
          <a:p>
            <a:pPr lvl="0"/>
            <a:r>
              <a:rPr lang="nb-NO"/>
              <a:t>Klikk for å skrive inn bildetekst</a:t>
            </a:r>
          </a:p>
        </p:txBody>
      </p:sp>
      <p:sp>
        <p:nvSpPr>
          <p:cNvPr id="17" name="Plassholder for bilde 9">
            <a:extLst>
              <a:ext uri="{FF2B5EF4-FFF2-40B4-BE49-F238E27FC236}">
                <a16:creationId xmlns:a16="http://schemas.microsoft.com/office/drawing/2014/main" id="{8F87ED36-BF2B-4799-8445-921448DA68E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90535" y="781349"/>
            <a:ext cx="3460921" cy="2295915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108000" rIns="108000" anchor="ctr" anchorCtr="1">
            <a:normAutofit/>
          </a:bodyPr>
          <a:lstStyle>
            <a:lvl1pPr>
              <a:defRPr sz="12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 err="1"/>
              <a:t>Juster</a:t>
            </a:r>
            <a:r>
              <a:rPr lang="nb-NO"/>
              <a:t> </a:t>
            </a:r>
            <a:r>
              <a:rPr lang="nb-NO" err="1"/>
              <a:t>utsnitt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Bildeformat-fanen</a:t>
            </a:r>
            <a:r>
              <a:rPr lang="nb-NO"/>
              <a:t> &gt; </a:t>
            </a:r>
            <a:r>
              <a:rPr lang="nb-NO" err="1"/>
              <a:t>Beskjær</a:t>
            </a:r>
            <a:r>
              <a:rPr lang="nb-NO"/>
              <a:t>.</a:t>
            </a:r>
          </a:p>
        </p:txBody>
      </p:sp>
      <p:sp>
        <p:nvSpPr>
          <p:cNvPr id="18" name="Plassholder for tekst 14">
            <a:extLst>
              <a:ext uri="{FF2B5EF4-FFF2-40B4-BE49-F238E27FC236}">
                <a16:creationId xmlns:a16="http://schemas.microsoft.com/office/drawing/2014/main" id="{9BD5D255-015F-4599-B111-1289F635B7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0535" y="2726239"/>
            <a:ext cx="2411017" cy="351025"/>
          </a:xfrm>
          <a:solidFill>
            <a:schemeClr val="bg1"/>
          </a:solidFill>
        </p:spPr>
        <p:txBody>
          <a:bodyPr wrap="none" lIns="108000" tIns="82800" rIns="108000" bIns="75600" anchor="b" anchorCtr="0">
            <a:spAutoFit/>
          </a:bodyPr>
          <a:lstStyle>
            <a:lvl1pPr>
              <a:spcBef>
                <a:spcPts val="0"/>
              </a:spcBef>
              <a:defRPr sz="1280" baseline="0"/>
            </a:lvl1pPr>
          </a:lstStyle>
          <a:p>
            <a:pPr lvl="0"/>
            <a:r>
              <a:rPr lang="nb-NO"/>
              <a:t>Klikk for å skrive inn bildetekst</a:t>
            </a:r>
          </a:p>
        </p:txBody>
      </p:sp>
      <p:sp>
        <p:nvSpPr>
          <p:cNvPr id="19" name="Plassholder for bilde 9">
            <a:extLst>
              <a:ext uri="{FF2B5EF4-FFF2-40B4-BE49-F238E27FC236}">
                <a16:creationId xmlns:a16="http://schemas.microsoft.com/office/drawing/2014/main" id="{3898C86B-8B68-4C43-9D5A-E53E6EE602E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71010" y="3455132"/>
            <a:ext cx="3460921" cy="2295915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108000" rIns="108000" anchor="ctr" anchorCtr="1">
            <a:normAutofit/>
          </a:bodyPr>
          <a:lstStyle>
            <a:lvl1pPr>
              <a:defRPr sz="12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 err="1"/>
              <a:t>Juster</a:t>
            </a:r>
            <a:r>
              <a:rPr lang="nb-NO"/>
              <a:t> </a:t>
            </a:r>
            <a:r>
              <a:rPr lang="nb-NO" err="1"/>
              <a:t>utsnitt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Bildeformat-fanen</a:t>
            </a:r>
            <a:r>
              <a:rPr lang="nb-NO"/>
              <a:t> &gt; </a:t>
            </a:r>
            <a:r>
              <a:rPr lang="nb-NO" err="1"/>
              <a:t>Beskjær</a:t>
            </a:r>
            <a:r>
              <a:rPr lang="nb-NO"/>
              <a:t>.</a:t>
            </a:r>
          </a:p>
        </p:txBody>
      </p:sp>
      <p:sp>
        <p:nvSpPr>
          <p:cNvPr id="20" name="Plassholder for tekst 14">
            <a:extLst>
              <a:ext uri="{FF2B5EF4-FFF2-40B4-BE49-F238E27FC236}">
                <a16:creationId xmlns:a16="http://schemas.microsoft.com/office/drawing/2014/main" id="{FEEC490F-F208-4FFC-9AA3-AA1CA83698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1010" y="5400022"/>
            <a:ext cx="2411017" cy="351025"/>
          </a:xfrm>
          <a:solidFill>
            <a:schemeClr val="bg1"/>
          </a:solidFill>
        </p:spPr>
        <p:txBody>
          <a:bodyPr wrap="none" lIns="108000" tIns="82800" rIns="108000" bIns="75600" anchor="b" anchorCtr="0">
            <a:spAutoFit/>
          </a:bodyPr>
          <a:lstStyle>
            <a:lvl1pPr>
              <a:spcBef>
                <a:spcPts val="0"/>
              </a:spcBef>
              <a:defRPr sz="1280" baseline="0"/>
            </a:lvl1pPr>
          </a:lstStyle>
          <a:p>
            <a:pPr lvl="0"/>
            <a:r>
              <a:rPr lang="nb-NO"/>
              <a:t>Klikk for å skrive inn bildetekst</a:t>
            </a:r>
          </a:p>
        </p:txBody>
      </p:sp>
      <p:sp>
        <p:nvSpPr>
          <p:cNvPr id="21" name="Plassholder for bilde 9">
            <a:extLst>
              <a:ext uri="{FF2B5EF4-FFF2-40B4-BE49-F238E27FC236}">
                <a16:creationId xmlns:a16="http://schemas.microsoft.com/office/drawing/2014/main" id="{CC4B2C25-D9E8-42DE-8877-DAA83FB402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90535" y="3455132"/>
            <a:ext cx="3460921" cy="2295915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108000" rIns="108000" anchor="ctr" anchorCtr="1">
            <a:normAutofit/>
          </a:bodyPr>
          <a:lstStyle>
            <a:lvl1pPr>
              <a:defRPr sz="12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 err="1"/>
              <a:t>Juster</a:t>
            </a:r>
            <a:r>
              <a:rPr lang="nb-NO"/>
              <a:t> </a:t>
            </a:r>
            <a:r>
              <a:rPr lang="nb-NO" err="1"/>
              <a:t>utsnitt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Bildeformat-fanen</a:t>
            </a:r>
            <a:r>
              <a:rPr lang="nb-NO"/>
              <a:t> &gt; </a:t>
            </a:r>
            <a:r>
              <a:rPr lang="nb-NO" err="1"/>
              <a:t>Beskjær</a:t>
            </a:r>
            <a:r>
              <a:rPr lang="nb-NO"/>
              <a:t>.</a:t>
            </a:r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09FF7FB2-5B78-4112-B56D-D9409017DC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90535" y="5400022"/>
            <a:ext cx="2411017" cy="351025"/>
          </a:xfrm>
          <a:solidFill>
            <a:schemeClr val="bg1"/>
          </a:solidFill>
        </p:spPr>
        <p:txBody>
          <a:bodyPr wrap="none" lIns="108000" tIns="82800" rIns="108000" bIns="75600" anchor="b" anchorCtr="0">
            <a:spAutoFit/>
          </a:bodyPr>
          <a:lstStyle>
            <a:lvl1pPr>
              <a:spcBef>
                <a:spcPts val="0"/>
              </a:spcBef>
              <a:defRPr sz="1280" baseline="0"/>
            </a:lvl1pPr>
          </a:lstStyle>
          <a:p>
            <a:pPr lvl="0"/>
            <a:r>
              <a:rPr lang="nb-NO"/>
              <a:t>Klikk for å skrive inn bildetekst</a:t>
            </a:r>
          </a:p>
        </p:txBody>
      </p:sp>
      <p:pic>
        <p:nvPicPr>
          <p:cNvPr id="23" name="Logo">
            <a:extLst>
              <a:ext uri="{FF2B5EF4-FFF2-40B4-BE49-F238E27FC236}">
                <a16:creationId xmlns:a16="http://schemas.microsoft.com/office/drawing/2014/main" id="{F87D5A07-849C-4C55-BAAA-8801A2B395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2662" y="6243230"/>
            <a:ext cx="1539012" cy="2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67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835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1CB2F12-B0B2-F34D-957B-2C459F02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nb-NO" dirty="0"/>
              <a:t>Bilde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9AC1A65-DCCB-4F40-986C-0A97E4AAF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9308" y="4449119"/>
            <a:ext cx="9267568" cy="18780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53911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 bakgrunn og logostri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AB5B82-4C24-EC40-8327-48F4F86F3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03C18F-94EE-BD45-AB43-10FBB5ACB4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913851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 blå bakgrunn og logostri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6B556C-99B9-404A-BABC-BCF9C8A4C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9A4E39-74DA-0840-8627-6841AA7002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099386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4C3ABA-1C0B-0E4D-B782-21A5270DC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B84C06B-4005-6C4A-BA9A-07947D6C95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54894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lys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4C3ABA-1C0B-0E4D-B782-21A5270DC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B84C06B-4005-6C4A-BA9A-07947D6C95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66132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B82AF464-A91E-1D40-98D8-201F80DB5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1D8F0C43-6A3C-1644-B283-5EF53C7434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72017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grø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A0401AA1-8CC9-D344-8B72-4CF4F740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6A9E1001-4A7E-9141-BB00-BE6AAD7DDF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15851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spiregrø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C3F1F0B7-7F9A-1040-9E2F-2DA1193A2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E3162AD0-CCB9-B445-87DB-1296895F12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78237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pausevideo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SK_kaffe_kort.mp4" descr="KSK_kaffe_kort.mp4">
            <a:hlinkClick r:id="" action="ppaction://media"/>
            <a:extLst>
              <a:ext uri="{FF2B5EF4-FFF2-40B4-BE49-F238E27FC236}">
                <a16:creationId xmlns:a16="http://schemas.microsoft.com/office/drawing/2014/main" id="{2FA38929-A708-974D-A54B-1E176E45D80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9669" b="10109"/>
          <a:stretch/>
        </p:blipFill>
        <p:spPr>
          <a:xfrm>
            <a:off x="0" y="0"/>
            <a:ext cx="12192000" cy="4815840"/>
          </a:xfrm>
          <a:prstGeom prst="rect">
            <a:avLst/>
          </a:prstGeom>
        </p:spPr>
      </p:pic>
      <p:pic>
        <p:nvPicPr>
          <p:cNvPr id="5" name="Graphic 5" descr="Clock">
            <a:extLst>
              <a:ext uri="{FF2B5EF4-FFF2-40B4-BE49-F238E27FC236}">
                <a16:creationId xmlns:a16="http://schemas.microsoft.com/office/drawing/2014/main" id="{7552C4B4-B73C-F94A-841F-266626CC475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13216" y="1437750"/>
            <a:ext cx="2524947" cy="2524947"/>
          </a:xfrm>
          <a:prstGeom prst="rect">
            <a:avLst/>
          </a:prstGeom>
        </p:spPr>
      </p:pic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D4671C65-C235-1443-BBDF-801AB31751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 algn="ctr">
              <a:buNone/>
              <a:defRPr sz="4600"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5143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7629065-5741-457F-BF60-DC44445C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DEBAC-2B45-4CD9-8D51-8C2CE64B0DEF}" type="datetime1">
              <a:rPr lang="nb-NO" smtClean="0"/>
              <a:t>22.02.2022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D11A1FD-BB21-43E0-9A9F-C8A8019B3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4202ACD-2071-4F36-B2B0-598C4F2B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1A1C6-D82D-48D6-A398-9D0CB7405E7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62CB6077-DD54-4F81-AFBF-4DBE0F9565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1574" y="1645920"/>
            <a:ext cx="5939663" cy="3963851"/>
          </a:xfrm>
          <a:pattFill prst="wdUpDiag">
            <a:fgClr>
              <a:schemeClr val="bg2"/>
            </a:fgClr>
            <a:bgClr>
              <a:schemeClr val="bg2">
                <a:lumMod val="90000"/>
              </a:schemeClr>
            </a:bgClr>
          </a:pattFill>
        </p:spPr>
        <p:txBody>
          <a:bodyPr lIns="360000" rIns="360000" anchor="ctr" anchorCtr="1">
            <a:normAutofit/>
          </a:bodyPr>
          <a:lstStyle>
            <a:lvl1pPr>
              <a:defRPr sz="1600">
                <a:solidFill>
                  <a:schemeClr val="bg1"/>
                </a:solidFill>
                <a:highlight>
                  <a:srgbClr val="808080"/>
                </a:highlight>
              </a:defRPr>
            </a:lvl1pPr>
          </a:lstStyle>
          <a:p>
            <a:r>
              <a:rPr lang="nb-NO"/>
              <a:t>Dra en bildefil inn i bilderammen eller trykk på ikonet for å legge til. </a:t>
            </a:r>
            <a:br>
              <a:rPr lang="nb-NO"/>
            </a:br>
            <a:r>
              <a:rPr lang="nb-NO" err="1"/>
              <a:t>Juster</a:t>
            </a:r>
            <a:r>
              <a:rPr lang="nb-NO"/>
              <a:t> </a:t>
            </a:r>
            <a:r>
              <a:rPr lang="nb-NO" err="1"/>
              <a:t>utsnitt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Bildeformat-fanen</a:t>
            </a:r>
            <a:r>
              <a:rPr lang="nb-NO"/>
              <a:t> &gt; </a:t>
            </a:r>
            <a:r>
              <a:rPr lang="nb-NO" err="1"/>
              <a:t>Beskjær</a:t>
            </a:r>
            <a:r>
              <a:rPr lang="nb-NO"/>
              <a:t>.</a:t>
            </a:r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22CC7380-11FB-422B-A2A3-50819BC7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14">
            <a:extLst>
              <a:ext uri="{FF2B5EF4-FFF2-40B4-BE49-F238E27FC236}">
                <a16:creationId xmlns:a16="http://schemas.microsoft.com/office/drawing/2014/main" id="{D6518700-1B1F-4DA3-8FE8-E73A1D7AAD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574" y="5258746"/>
            <a:ext cx="2411017" cy="351025"/>
          </a:xfrm>
          <a:solidFill>
            <a:schemeClr val="bg1"/>
          </a:solidFill>
        </p:spPr>
        <p:txBody>
          <a:bodyPr wrap="none" lIns="108000" tIns="82800" rIns="108000" bIns="75600" anchor="b" anchorCtr="0">
            <a:spAutoFit/>
          </a:bodyPr>
          <a:lstStyle>
            <a:lvl1pPr>
              <a:spcBef>
                <a:spcPts val="0"/>
              </a:spcBef>
              <a:defRPr sz="1280" baseline="0"/>
            </a:lvl1pPr>
          </a:lstStyle>
          <a:p>
            <a:pPr lvl="0"/>
            <a:r>
              <a:rPr lang="nb-NO"/>
              <a:t>Klikk for å skrive inn bildetekst</a:t>
            </a:r>
          </a:p>
        </p:txBody>
      </p:sp>
      <p:sp>
        <p:nvSpPr>
          <p:cNvPr id="14" name="Plassholder for innhold 13">
            <a:extLst>
              <a:ext uri="{FF2B5EF4-FFF2-40B4-BE49-F238E27FC236}">
                <a16:creationId xmlns:a16="http://schemas.microsoft.com/office/drawing/2014/main" id="{91EEF5A2-A428-453C-A953-6B5A1363106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1697038"/>
            <a:ext cx="5099050" cy="42560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7702535B-2456-4C04-B1E7-5FBF3C1BE04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38200" y="344328"/>
            <a:ext cx="5099050" cy="316960"/>
          </a:xfrm>
        </p:spPr>
        <p:txBody>
          <a:bodyPr numCol="1" spcCol="144000" anchor="t" anchorCtr="0"/>
          <a:lstStyle>
            <a:lvl1pPr marL="0" indent="0" algn="l">
              <a:buClr>
                <a:schemeClr val="accent1"/>
              </a:buClr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558000" indent="-180000">
              <a:defRPr/>
            </a:lvl2pPr>
            <a:lvl3pPr marL="738000" indent="-198000">
              <a:defRPr/>
            </a:lvl3pPr>
          </a:lstStyle>
          <a:p>
            <a:pPr lvl="0"/>
            <a:r>
              <a:rPr lang="nb-NO"/>
              <a:t>Stikktittel (eks. gjennomgående verktøy)</a:t>
            </a:r>
          </a:p>
        </p:txBody>
      </p:sp>
    </p:spTree>
    <p:extLst>
      <p:ext uri="{BB962C8B-B14F-4D97-AF65-F5344CB8AC3E}">
        <p14:creationId xmlns:p14="http://schemas.microsoft.com/office/powerpoint/2010/main" val="4282899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bilde øver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28C84A7-BB3D-8841-8308-4695754095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175"/>
            <a:ext cx="12192000" cy="2362830"/>
          </a:xfrm>
          <a:custGeom>
            <a:avLst/>
            <a:gdLst>
              <a:gd name="connsiteX0" fmla="*/ 0 w 12192000"/>
              <a:gd name="connsiteY0" fmla="*/ 0 h 2362830"/>
              <a:gd name="connsiteX1" fmla="*/ 12192000 w 12192000"/>
              <a:gd name="connsiteY1" fmla="*/ 0 h 2362830"/>
              <a:gd name="connsiteX2" fmla="*/ 12192000 w 12192000"/>
              <a:gd name="connsiteY2" fmla="*/ 2362830 h 2362830"/>
              <a:gd name="connsiteX3" fmla="*/ 6726091 w 12192000"/>
              <a:gd name="connsiteY3" fmla="*/ 2362830 h 2362830"/>
              <a:gd name="connsiteX4" fmla="*/ 6738111 w 12192000"/>
              <a:gd name="connsiteY4" fmla="*/ 2243592 h 2362830"/>
              <a:gd name="connsiteX5" fmla="*/ 6095999 w 12192000"/>
              <a:gd name="connsiteY5" fmla="*/ 1601480 h 2362830"/>
              <a:gd name="connsiteX6" fmla="*/ 5453887 w 12192000"/>
              <a:gd name="connsiteY6" fmla="*/ 2243592 h 2362830"/>
              <a:gd name="connsiteX7" fmla="*/ 5465908 w 12192000"/>
              <a:gd name="connsiteY7" fmla="*/ 2362830 h 2362830"/>
              <a:gd name="connsiteX8" fmla="*/ 0 w 12192000"/>
              <a:gd name="connsiteY8" fmla="*/ 2362830 h 236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362830">
                <a:moveTo>
                  <a:pt x="0" y="0"/>
                </a:moveTo>
                <a:lnTo>
                  <a:pt x="12192000" y="0"/>
                </a:lnTo>
                <a:lnTo>
                  <a:pt x="12192000" y="2362830"/>
                </a:lnTo>
                <a:lnTo>
                  <a:pt x="6726091" y="2362830"/>
                </a:lnTo>
                <a:lnTo>
                  <a:pt x="6738111" y="2243592"/>
                </a:lnTo>
                <a:cubicBezTo>
                  <a:pt x="6738111" y="1888963"/>
                  <a:pt x="6450628" y="1601480"/>
                  <a:pt x="6095999" y="1601480"/>
                </a:cubicBezTo>
                <a:cubicBezTo>
                  <a:pt x="5741370" y="1601480"/>
                  <a:pt x="5453887" y="1888963"/>
                  <a:pt x="5453887" y="2243592"/>
                </a:cubicBezTo>
                <a:lnTo>
                  <a:pt x="5465908" y="2362830"/>
                </a:lnTo>
                <a:lnTo>
                  <a:pt x="0" y="2362830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2C76A9BF-D811-634C-962C-79C0B162A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53888" y="1601481"/>
            <a:ext cx="1284223" cy="128422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E400C2-7345-9047-ACEE-FE2B0F1A1D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7274" y="3054350"/>
            <a:ext cx="9966651" cy="3342974"/>
          </a:xfrm>
        </p:spPr>
        <p:txBody>
          <a:bodyPr anchor="ctr"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4015412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gerik bakgrun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03E3261-2D82-6843-A899-1FACE31F9EA9}"/>
              </a:ext>
            </a:extLst>
          </p:cNvPr>
          <p:cNvSpPr/>
          <p:nvPr userDrawn="1"/>
        </p:nvSpPr>
        <p:spPr>
          <a:xfrm>
            <a:off x="838199" y="2183997"/>
            <a:ext cx="10515600" cy="1818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4538620-9E64-FC42-A0E7-72D67648B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2258471"/>
            <a:ext cx="9966651" cy="1325563"/>
          </a:xfrm>
        </p:spPr>
        <p:txBody>
          <a:bodyPr/>
          <a:lstStyle>
            <a:lvl1pPr algn="ctr">
              <a:defRPr sz="7200" spc="300"/>
            </a:lvl1pPr>
          </a:lstStyle>
          <a:p>
            <a:r>
              <a:rPr lang="nb-NO" dirty="0"/>
              <a:t>Hurra!</a:t>
            </a:r>
          </a:p>
        </p:txBody>
      </p:sp>
    </p:spTree>
    <p:extLst>
      <p:ext uri="{BB962C8B-B14F-4D97-AF65-F5344CB8AC3E}">
        <p14:creationId xmlns:p14="http://schemas.microsoft.com/office/powerpoint/2010/main" val="3635659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E2B65-1F1E-42DE-81C4-396155EA34AC}" type="datetimeFigureOut">
              <a:rPr lang="nb-NO" smtClean="0"/>
              <a:t>22.02.2022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E4E30-A688-4479-BC0A-6CA82FDD479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8029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609600" y="732380"/>
            <a:ext cx="10972800" cy="1132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1046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17379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6636F-9E64-48A9-A0E8-D6911EA208CE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22.02.2022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17379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3" y="6173790"/>
            <a:ext cx="1559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FB388-42AA-4DF2-851A-CCA4A06B24AA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609601" y="1959429"/>
            <a:ext cx="10972800" cy="361149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10374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</p:spTree>
    <p:extLst>
      <p:ext uri="{BB962C8B-B14F-4D97-AF65-F5344CB8AC3E}">
        <p14:creationId xmlns:p14="http://schemas.microsoft.com/office/powerpoint/2010/main" val="6027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Skriv overskrift her</a:t>
            </a:r>
            <a:br>
              <a:rPr lang="da-DK" noProof="0"/>
            </a:br>
            <a:r>
              <a:rPr lang="da-DK" noProof="0"/>
              <a:t>Maks. 2 linjer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srgbClr val="A59D95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336070" y="1124614"/>
            <a:ext cx="11519876" cy="214212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a-DK" noProof="0"/>
              <a:t>Skriv tekst her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 </a:t>
            </a:r>
          </a:p>
        </p:txBody>
      </p:sp>
    </p:spTree>
    <p:extLst>
      <p:ext uri="{BB962C8B-B14F-4D97-AF65-F5344CB8AC3E}">
        <p14:creationId xmlns:p14="http://schemas.microsoft.com/office/powerpoint/2010/main" val="65315339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4064000" y="6553200"/>
            <a:ext cx="2844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endParaRPr lang="nb-NO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855200" y="6553200"/>
            <a:ext cx="2336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32F7C601-C756-4ED1-A6FE-A7BAA58F8F48}" type="slidenum">
              <a:rPr lang="nb-NO" smtClean="0">
                <a:solidFill>
                  <a:srgbClr val="000000"/>
                </a:solidFill>
                <a:cs typeface="Arial" pitchFamily="34" charset="0"/>
              </a:rPr>
              <a:pPr defTabSz="457200"/>
              <a:t>‹#›</a:t>
            </a:fld>
            <a:endParaRPr lang="nb-NO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74905"/>
      </p:ext>
    </p:extLst>
  </p:cSld>
  <p:clrMapOvr>
    <a:masterClrMapping/>
  </p:clrMapOvr>
  <p:transition spd="slow"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vit bakgrunn m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6DD7FA3-9584-214B-9926-25A9A5895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168F6C-9734-FE48-BDF6-C0DC3611D7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en-NO"/>
          </a:p>
        </p:txBody>
      </p:sp>
      <p:pic>
        <p:nvPicPr>
          <p:cNvPr id="6" name="Bilde 8">
            <a:extLst>
              <a:ext uri="{FF2B5EF4-FFF2-40B4-BE49-F238E27FC236}">
                <a16:creationId xmlns:a16="http://schemas.microsoft.com/office/drawing/2014/main" id="{B0FA7D4F-3693-514E-B77F-92679D9BE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24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 bakgrunn m blå sirkl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EC6E871-6D40-DC4E-931D-F2877FE2A2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legge</a:t>
            </a:r>
            <a:r>
              <a:rPr lang="en-GB"/>
              <a:t> inn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tittel</a:t>
            </a:r>
            <a:endParaRPr lang="en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052DC4-C675-F64C-986D-EF64E89375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err="1"/>
              <a:t>Klikk</a:t>
            </a:r>
            <a:r>
              <a:rPr lang="en-GB"/>
              <a:t> for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5215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titt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90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DB579FD0-C9B5-914D-AB02-44E7A58BE2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1525" y="4606225"/>
            <a:ext cx="1931991" cy="1690492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C626DC5-E8E9-C242-9FA8-6CDEB361D5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4348" t="26255"/>
          <a:stretch/>
        </p:blipFill>
        <p:spPr>
          <a:xfrm>
            <a:off x="6382246" y="4101774"/>
            <a:ext cx="6785113" cy="50574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AE635BD-A228-AD4D-BF63-E6DF04C4B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862589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A6528EE-A3D4-794A-A96D-B4ED9A969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1400" y="2378075"/>
            <a:ext cx="7986713" cy="17240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9BAD1FBC-ACE0-F44B-952E-C3B4906276F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81400" y="4378325"/>
            <a:ext cx="7986713" cy="17970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2871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å bakgrunn m hvite sirkler og logo">
    <p:bg>
      <p:bgPr>
        <a:solidFill>
          <a:srgbClr val="5FC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D540-B58A-F44E-B50F-61BC15640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549768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28AA-C00A-C447-8B22-50B015A532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1400" y="2010268"/>
            <a:ext cx="7986656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109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bakgrunn m sirkl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49C3188-C296-0F49-9DDA-40726BC3A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C31F35-0CA0-C248-8A0C-8DC90CA5F7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735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C70106-6319-984F-97BC-3647F9BC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  <a:endParaRPr lang="e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64E0B-E564-1B45-BB38-611141915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D4831-C6A2-534D-8FF6-68F8FDFB43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859B7511-5BEB-CF49-801D-410139A74D51}" type="datetimeFigureOut">
              <a:rPr lang="en-NO" smtClean="0"/>
              <a:pPr/>
              <a:t>02/22/2022</a:t>
            </a:fld>
            <a:endParaRPr lang="en-NO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30D38-E170-5048-8519-70150C0E97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en-NO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19E18-AB46-2E4B-ADF9-577766D6B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0174EAE2-DA06-1A4B-AEAE-BF9DFE39F228}" type="slidenum">
              <a:rPr lang="en-NO" smtClean="0"/>
              <a:pPr/>
              <a:t>‹#›</a:t>
            </a:fld>
            <a:endParaRPr lang="en-NO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8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none" baseline="0">
          <a:solidFill>
            <a:srgbClr val="082B52"/>
          </a:solidFill>
          <a:latin typeface="Source Sans Pro Semibold" panose="020B0503030403020204" pitchFamily="34" charset="0"/>
          <a:ea typeface="Source Sans Pro Semibold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4427537-2776-4128-A17B-E5BD7F4D2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67CB9A0-8E76-4D9B-B7F4-390544F5C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55F779C-A154-4880-B031-9E41F3BF144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Skolestruktur for Ulstein kommune, et kunnskapsgrunnlag</a:t>
            </a:r>
          </a:p>
        </p:txBody>
      </p:sp>
      <p:pic>
        <p:nvPicPr>
          <p:cNvPr id="7" name="Bilde 6" descr="Ulstein – Store norske leksikon">
            <a:extLst>
              <a:ext uri="{FF2B5EF4-FFF2-40B4-BE49-F238E27FC236}">
                <a16:creationId xmlns:a16="http://schemas.microsoft.com/office/drawing/2014/main" id="{D7D7A3E3-1898-4F4D-B161-0BB2A619AB9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569" y="19049"/>
            <a:ext cx="7288725" cy="435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8262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E46D7D-79DE-49DB-81F0-B59B49FE8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9"/>
            <a:ext cx="9966651" cy="765848"/>
          </a:xfrm>
        </p:spPr>
        <p:txBody>
          <a:bodyPr>
            <a:normAutofit/>
          </a:bodyPr>
          <a:lstStyle/>
          <a:p>
            <a:r>
              <a:rPr lang="nb-NO" sz="3600" dirty="0"/>
              <a:t>Ulstein prioriterer skole høyt!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EA901F61-CDEF-4109-BB28-9E35677E4E2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294" y="1492898"/>
            <a:ext cx="9185869" cy="4458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3015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7798D6-F1BC-4716-90A7-4579C2D3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8"/>
            <a:ext cx="9966651" cy="792471"/>
          </a:xfrm>
        </p:spPr>
        <p:txBody>
          <a:bodyPr>
            <a:normAutofit/>
          </a:bodyPr>
          <a:lstStyle/>
          <a:p>
            <a:r>
              <a:rPr lang="nb-NO" sz="3600" dirty="0"/>
              <a:t>Mye går til lønn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6554F0D6-1C7F-49F2-A44B-C5EE30B67EA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240" y="1342239"/>
            <a:ext cx="8440365" cy="4887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0272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3D72CC-2AA0-47FA-A6B5-B1F0B0C8C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8"/>
            <a:ext cx="9966651" cy="758915"/>
          </a:xfrm>
        </p:spPr>
        <p:txBody>
          <a:bodyPr>
            <a:normAutofit/>
          </a:bodyPr>
          <a:lstStyle/>
          <a:p>
            <a:r>
              <a:rPr lang="nb-NO" sz="3600" dirty="0"/>
              <a:t>Hovedgrunnen er høy lærertetthet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FFE2A6C4-7C9A-47C3-A290-A9C5C52F44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469850"/>
              </p:ext>
            </p:extLst>
          </p:nvPr>
        </p:nvGraphicFramePr>
        <p:xfrm>
          <a:off x="1258348" y="1535185"/>
          <a:ext cx="9412448" cy="45636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7185">
                  <a:extLst>
                    <a:ext uri="{9D8B030D-6E8A-4147-A177-3AD203B41FA5}">
                      <a16:colId xmlns:a16="http://schemas.microsoft.com/office/drawing/2014/main" val="2851617375"/>
                    </a:ext>
                  </a:extLst>
                </a:gridCol>
                <a:gridCol w="2358421">
                  <a:extLst>
                    <a:ext uri="{9D8B030D-6E8A-4147-A177-3AD203B41FA5}">
                      <a16:colId xmlns:a16="http://schemas.microsoft.com/office/drawing/2014/main" val="2985274528"/>
                    </a:ext>
                  </a:extLst>
                </a:gridCol>
                <a:gridCol w="2358421">
                  <a:extLst>
                    <a:ext uri="{9D8B030D-6E8A-4147-A177-3AD203B41FA5}">
                      <a16:colId xmlns:a16="http://schemas.microsoft.com/office/drawing/2014/main" val="2130994962"/>
                    </a:ext>
                  </a:extLst>
                </a:gridCol>
                <a:gridCol w="2358421">
                  <a:extLst>
                    <a:ext uri="{9D8B030D-6E8A-4147-A177-3AD203B41FA5}">
                      <a16:colId xmlns:a16="http://schemas.microsoft.com/office/drawing/2014/main" val="1628151168"/>
                    </a:ext>
                  </a:extLst>
                </a:gridCol>
              </a:tblGrid>
              <a:tr h="7269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Skole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2019- 20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2020-21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2021-22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4754199"/>
                  </a:ext>
                </a:extLst>
              </a:tr>
              <a:tr h="7269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Haddal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12.08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10,18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9,76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5326000"/>
                  </a:ext>
                </a:extLst>
              </a:tr>
              <a:tr h="7269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Hasund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13,98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13,58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 dirty="0">
                          <a:effectLst/>
                        </a:rPr>
                        <a:t>14,36</a:t>
                      </a:r>
                      <a:endParaRPr lang="nb-NO" sz="1800" dirty="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5530579"/>
                  </a:ext>
                </a:extLst>
              </a:tr>
              <a:tr h="7269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 dirty="0">
                          <a:effectLst/>
                        </a:rPr>
                        <a:t>Ulstein</a:t>
                      </a:r>
                      <a:endParaRPr lang="nb-NO" sz="1800" dirty="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10,63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7,71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 dirty="0">
                          <a:effectLst/>
                        </a:rPr>
                        <a:t>7,20</a:t>
                      </a:r>
                      <a:endParaRPr lang="nb-NO" sz="1800" dirty="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6515455"/>
                  </a:ext>
                </a:extLst>
              </a:tr>
              <a:tr h="9290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Ulsteinvik barneskule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16,34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16,80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13,96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8541999"/>
                  </a:ext>
                </a:extLst>
              </a:tr>
              <a:tr h="7269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Ulsteinvik u-skule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19,53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>
                          <a:effectLst/>
                        </a:rPr>
                        <a:t>21,18</a:t>
                      </a:r>
                      <a:endParaRPr lang="nb-NO" sz="180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 dirty="0">
                          <a:effectLst/>
                        </a:rPr>
                        <a:t>19,29</a:t>
                      </a:r>
                      <a:endParaRPr lang="nb-NO" sz="1800" dirty="0">
                        <a:solidFill>
                          <a:srgbClr val="2F4379"/>
                        </a:solidFill>
                        <a:effectLst/>
                        <a:latin typeface="Source Sans Pro" panose="020B050303040302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4246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115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6A0FD3-1BD8-411D-B2BC-CD80CA791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9"/>
            <a:ext cx="9966651" cy="599524"/>
          </a:xfrm>
        </p:spPr>
        <p:txBody>
          <a:bodyPr>
            <a:normAutofit/>
          </a:bodyPr>
          <a:lstStyle/>
          <a:p>
            <a:r>
              <a:rPr lang="nb-NO" sz="3600" dirty="0"/>
              <a:t>Lærernormen – uten spesialundervisning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14CB82-EAAC-48AD-B62E-6B700CE77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674" y="1400961"/>
            <a:ext cx="9966651" cy="4827717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nb-NO" dirty="0"/>
              <a:t>Maks 15 elever pr. lærer 1. – 4. trinn</a:t>
            </a:r>
          </a:p>
          <a:p>
            <a:pPr marL="457200" indent="-457200">
              <a:buFontTx/>
              <a:buChar char="-"/>
            </a:pPr>
            <a:endParaRPr lang="nb-NO" dirty="0"/>
          </a:p>
          <a:p>
            <a:pPr marL="457200" indent="-457200">
              <a:buFontTx/>
              <a:buChar char="-"/>
            </a:pPr>
            <a:r>
              <a:rPr lang="nb-NO" dirty="0"/>
              <a:t>Maks 20 elever pr. lærer 5. – 7. trinn</a:t>
            </a:r>
          </a:p>
          <a:p>
            <a:pPr marL="457200" indent="-457200">
              <a:buFontTx/>
              <a:buChar char="-"/>
            </a:pPr>
            <a:endParaRPr lang="nb-NO" dirty="0"/>
          </a:p>
          <a:p>
            <a:pPr marL="457200" indent="-457200">
              <a:buFontTx/>
              <a:buChar char="-"/>
            </a:pPr>
            <a:r>
              <a:rPr lang="nb-NO" dirty="0"/>
              <a:t>Maks 20 elever pr. lærer 8. – 10. trinn</a:t>
            </a:r>
          </a:p>
          <a:p>
            <a:pPr marL="457200" indent="-457200">
              <a:buFontTx/>
              <a:buChar char="-"/>
            </a:pPr>
            <a:endParaRPr lang="nb-NO" dirty="0"/>
          </a:p>
          <a:p>
            <a:pPr marL="0" indent="0"/>
            <a:r>
              <a:rPr lang="nb-NO" dirty="0"/>
              <a:t>Normen ser på snittet for hver gruppe, småskole, mellomtrinn eller ungdomstrinn.</a:t>
            </a:r>
          </a:p>
        </p:txBody>
      </p:sp>
    </p:spTree>
    <p:extLst>
      <p:ext uri="{BB962C8B-B14F-4D97-AF65-F5344CB8AC3E}">
        <p14:creationId xmlns:p14="http://schemas.microsoft.com/office/powerpoint/2010/main" val="3214209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AF65A2-F7EF-46B3-BCFB-200FEB4D5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8"/>
            <a:ext cx="9966651" cy="968639"/>
          </a:xfrm>
        </p:spPr>
        <p:txBody>
          <a:bodyPr>
            <a:normAutofit fontScale="90000"/>
          </a:bodyPr>
          <a:lstStyle/>
          <a:p>
            <a:r>
              <a:rPr lang="nb-NO" sz="3200" dirty="0"/>
              <a:t>Spesialundervisningen øker, spesielt på de øverste trinnene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88F6E6BD-5FF6-4652-AD6B-8AAB7651E60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39" y="1518406"/>
            <a:ext cx="9211112" cy="46810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5951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5E9963-66DA-40C3-9B56-F086A0A99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9"/>
            <a:ext cx="9966651" cy="532412"/>
          </a:xfrm>
        </p:spPr>
        <p:txBody>
          <a:bodyPr>
            <a:normAutofit/>
          </a:bodyPr>
          <a:lstStyle/>
          <a:p>
            <a:r>
              <a:rPr lang="nb-NO" sz="3200" dirty="0"/>
              <a:t>En stor del av ressursene brukes til spesialundervisning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30E28B7D-AC22-4C33-8DBE-89A1DFF1FA1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960" y="1333851"/>
            <a:ext cx="9404058" cy="4895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0280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D322A7-F170-49C3-8F97-783B4C222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8"/>
            <a:ext cx="9966651" cy="591135"/>
          </a:xfrm>
        </p:spPr>
        <p:txBody>
          <a:bodyPr>
            <a:normAutofit/>
          </a:bodyPr>
          <a:lstStyle/>
          <a:p>
            <a:r>
              <a:rPr lang="nb-NO" sz="3600" dirty="0"/>
              <a:t>Utgifter til bygg, kroner pr. kvm, pr.år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D12559D8-9E4F-462F-A1C1-F1F0BDD594C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598" y="1589686"/>
            <a:ext cx="8140466" cy="168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9D885D4-F672-4322-88C1-C96BD603ECB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598" y="3586297"/>
            <a:ext cx="8140466" cy="2096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402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AC3CA2-DBB6-4FC3-9C15-74767DD22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9"/>
            <a:ext cx="9966651" cy="649857"/>
          </a:xfrm>
        </p:spPr>
        <p:txBody>
          <a:bodyPr>
            <a:normAutofit/>
          </a:bodyPr>
          <a:lstStyle/>
          <a:p>
            <a:r>
              <a:rPr lang="nb-NO" sz="3600" dirty="0"/>
              <a:t>Kompetanse og kvalitet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FD1FB4-23A6-43A0-97EB-954121D02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674" y="1417739"/>
            <a:ext cx="9966651" cy="4810939"/>
          </a:xfrm>
        </p:spPr>
        <p:txBody>
          <a:bodyPr/>
          <a:lstStyle/>
          <a:p>
            <a:r>
              <a:rPr lang="nb-NO" dirty="0"/>
              <a:t>Høy kompetanse blant lærerne i Ulstein i dag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Nye kompetansekrav fra 2025 - logistikkutfordringer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Profesjonsfellesskapet</a:t>
            </a:r>
          </a:p>
        </p:txBody>
      </p:sp>
    </p:spTree>
    <p:extLst>
      <p:ext uri="{BB962C8B-B14F-4D97-AF65-F5344CB8AC3E}">
        <p14:creationId xmlns:p14="http://schemas.microsoft.com/office/powerpoint/2010/main" val="1595390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46C70A-54FA-4F88-B70C-866D6DBAE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16213"/>
            <a:ext cx="9966651" cy="683414"/>
          </a:xfrm>
        </p:spPr>
        <p:txBody>
          <a:bodyPr>
            <a:normAutofit/>
          </a:bodyPr>
          <a:lstStyle/>
          <a:p>
            <a:r>
              <a:rPr lang="nb-NO" sz="3600" dirty="0"/>
              <a:t>De viktigste tilbakemeldingene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D5CC520-1978-4A46-8940-A936F6A10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674" y="1275127"/>
            <a:ext cx="9966651" cy="4953551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nb-NO" dirty="0"/>
              <a:t>Den høye lærertettheten på de små skolene gir bedre muligheter for å følge opp hver elev.</a:t>
            </a:r>
          </a:p>
          <a:p>
            <a:pPr marL="457200" indent="-457200">
              <a:buFontTx/>
              <a:buChar char="-"/>
            </a:pPr>
            <a:r>
              <a:rPr lang="nb-NO" dirty="0"/>
              <a:t>Skolen er viktig for nærmiljøet</a:t>
            </a:r>
          </a:p>
          <a:p>
            <a:pPr marL="457200" indent="-457200">
              <a:buFontTx/>
              <a:buChar char="-"/>
            </a:pPr>
            <a:r>
              <a:rPr lang="nb-NO" dirty="0"/>
              <a:t>Alle er fornøyd med egen skole, trivsel og læring</a:t>
            </a:r>
          </a:p>
          <a:p>
            <a:pPr marL="457200" indent="-457200">
              <a:buFontTx/>
              <a:buChar char="-"/>
            </a:pPr>
            <a:r>
              <a:rPr lang="nb-NO" dirty="0"/>
              <a:t>Alle skolene ser store verdier i nærområdet som kan brukes pedagogisk. De voksne synes det brukes mer enn elevene.</a:t>
            </a:r>
          </a:p>
          <a:p>
            <a:pPr marL="457200" indent="-457200">
              <a:buFontTx/>
              <a:buChar char="-"/>
            </a:pPr>
            <a:r>
              <a:rPr lang="nb-NO" dirty="0"/>
              <a:t>Små skoler er mer sårbare når det gjelder elevmiljø og det faglige miljøet for de ansatte. Det er en grense for hvor liten en skole skal være.</a:t>
            </a:r>
          </a:p>
          <a:p>
            <a:pPr marL="457200" indent="-457200">
              <a:buFontTx/>
              <a:buChar char="-"/>
            </a:pPr>
            <a:r>
              <a:rPr lang="nb-NO" dirty="0"/>
              <a:t>Både ansatte og elever merker at den økonomiske situasjonen blir strammere. Lite igjen til drift og læringsmateriell</a:t>
            </a:r>
          </a:p>
          <a:p>
            <a:pPr marL="0" indent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36376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6629B3F-A977-448A-8996-D4726C27A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8"/>
            <a:ext cx="9966651" cy="691803"/>
          </a:xfrm>
        </p:spPr>
        <p:txBody>
          <a:bodyPr>
            <a:normAutofit fontScale="90000"/>
          </a:bodyPr>
          <a:lstStyle/>
          <a:p>
            <a:r>
              <a:rPr lang="nb-NO" sz="3600" dirty="0"/>
              <a:t>Hvordan ser dette ut i forhold til objektive kvalitetsmålinger?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93AA59-8C9F-4A5F-B5E8-26A977056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674" y="1417739"/>
            <a:ext cx="9966651" cy="4810939"/>
          </a:xfrm>
        </p:spPr>
        <p:txBody>
          <a:bodyPr>
            <a:normAutofit lnSpcReduction="10000"/>
          </a:bodyPr>
          <a:lstStyle/>
          <a:p>
            <a:r>
              <a:rPr lang="nb-NO" dirty="0"/>
              <a:t>Elevundersøkelsen viser at trivsel og læringsmiljø er godt .</a:t>
            </a:r>
          </a:p>
          <a:p>
            <a:endParaRPr lang="nb-NO" dirty="0"/>
          </a:p>
          <a:p>
            <a:r>
              <a:rPr lang="nb-NO" dirty="0"/>
              <a:t>Ulstein scorer også bra på skolebidragsindikatorene, det betyr at resultatene er bedre enn det som kan forventes ut ifra sosiodemografiske forhold.</a:t>
            </a:r>
          </a:p>
          <a:p>
            <a:endParaRPr lang="nb-NO" dirty="0"/>
          </a:p>
          <a:p>
            <a:r>
              <a:rPr lang="nb-NO" dirty="0"/>
              <a:t>Sluttresultatene etter 10 års skolegang er på nasjonalt nivå.</a:t>
            </a:r>
          </a:p>
          <a:p>
            <a:endParaRPr lang="nb-NO" dirty="0"/>
          </a:p>
          <a:p>
            <a:r>
              <a:rPr lang="nb-NO" dirty="0"/>
              <a:t>Det er ingen signifikante forskjeller på resultater mellom de ulike skolene.  Størrelse på skolen eller ressursbruken påvirker ikke kvaliteten.</a:t>
            </a:r>
          </a:p>
        </p:txBody>
      </p:sp>
    </p:spTree>
    <p:extLst>
      <p:ext uri="{BB962C8B-B14F-4D97-AF65-F5344CB8AC3E}">
        <p14:creationId xmlns:p14="http://schemas.microsoft.com/office/powerpoint/2010/main" val="4239880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8BF8FF-1482-409B-9B46-03A71ABE2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Bestillingen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05A8C41-E143-4F78-859F-37EADBAF8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800" dirty="0">
                <a:solidFill>
                  <a:srgbClr val="2F4379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Bestillingen fra kommunestyret er å utrede ulike alternativ med tilhørende konsekvenser, både for </a:t>
            </a:r>
            <a:r>
              <a:rPr lang="nb-NO" sz="1800" b="1" dirty="0">
                <a:solidFill>
                  <a:srgbClr val="2F4379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kvalitet og økonomi. </a:t>
            </a:r>
          </a:p>
          <a:p>
            <a:endParaRPr lang="nb-NO" sz="1800" b="1" dirty="0">
              <a:solidFill>
                <a:srgbClr val="2F4379"/>
              </a:solidFill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r>
              <a:rPr lang="nb-NO" sz="1800" b="1" dirty="0">
                <a:solidFill>
                  <a:srgbClr val="2F4379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Barnets beste </a:t>
            </a:r>
            <a:r>
              <a:rPr lang="nb-NO" sz="1800" dirty="0">
                <a:solidFill>
                  <a:srgbClr val="2F4379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skal være førende og det skal sees i sammenheng med faglige vurderinger. </a:t>
            </a:r>
          </a:p>
          <a:p>
            <a:endParaRPr lang="nb-NO" sz="1800" dirty="0">
              <a:solidFill>
                <a:srgbClr val="2F4379"/>
              </a:solidFill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endParaRPr lang="nb-NO" sz="1800" dirty="0">
              <a:solidFill>
                <a:srgbClr val="2F4379"/>
              </a:solidFill>
              <a:effectLst/>
              <a:latin typeface="Source Sans Pro" panose="020B050303040302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r>
              <a:rPr lang="nb-NO" sz="1800" dirty="0">
                <a:solidFill>
                  <a:srgbClr val="2F4379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Tilstanden på bygg og uteområder skal også være med i vurderingen. </a:t>
            </a:r>
          </a:p>
          <a:p>
            <a:endParaRPr lang="nb-NO" dirty="0">
              <a:sym typeface="Wingdings" panose="05000000000000000000" pitchFamily="2" charset="2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5717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593864-4EFE-4156-8009-30C47D535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Demografisk utvikling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00000000-0008-0000-0100-00000D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4380238"/>
              </p:ext>
            </p:extLst>
          </p:nvPr>
        </p:nvGraphicFramePr>
        <p:xfrm>
          <a:off x="1112839" y="1510019"/>
          <a:ext cx="9658626" cy="4719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0973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CDA4AD-4561-4D02-B218-B741CCEA6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/>
              <a:t>Tilhørende kostnadsutvikling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DE4B59B2-BD07-4D1A-9C4C-009F33950E9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567" y="1521628"/>
            <a:ext cx="9246637" cy="5000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0401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3BC725-4DBF-4750-BF62-F705C72DB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9"/>
            <a:ext cx="9966651" cy="750526"/>
          </a:xfrm>
        </p:spPr>
        <p:txBody>
          <a:bodyPr>
            <a:normAutofit/>
          </a:bodyPr>
          <a:lstStyle/>
          <a:p>
            <a:r>
              <a:rPr lang="nb-NO" sz="3600" dirty="0"/>
              <a:t>Kan noe endre på utviklingen?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B09768-CC61-4F73-9491-F607E24DF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Høyere fødselstall – hver familie må få flere barn</a:t>
            </a:r>
          </a:p>
          <a:p>
            <a:endParaRPr lang="nb-NO" dirty="0"/>
          </a:p>
          <a:p>
            <a:r>
              <a:rPr lang="nb-NO" dirty="0"/>
              <a:t>Tilflytting </a:t>
            </a:r>
          </a:p>
          <a:p>
            <a:r>
              <a:rPr lang="nb-NO" dirty="0"/>
              <a:t>     – gjennom flere arbeidsplasser</a:t>
            </a:r>
          </a:p>
          <a:p>
            <a:r>
              <a:rPr lang="nb-NO" dirty="0"/>
              <a:t>     -  være mer attraktiv enn nabokommunene</a:t>
            </a:r>
          </a:p>
          <a:p>
            <a:endParaRPr lang="nb-NO" dirty="0"/>
          </a:p>
          <a:p>
            <a:r>
              <a:rPr lang="nb-NO" dirty="0"/>
              <a:t>Boliger gir i gjennomsnitt 0,3 skolebarn pr. bolig</a:t>
            </a:r>
          </a:p>
        </p:txBody>
      </p:sp>
    </p:spTree>
    <p:extLst>
      <p:ext uri="{BB962C8B-B14F-4D97-AF65-F5344CB8AC3E}">
        <p14:creationId xmlns:p14="http://schemas.microsoft.com/office/powerpoint/2010/main" val="2209042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FB8AF7-855A-4FE3-A37C-F615D3D2B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Konklusjon etter kvalitativ og økonomisk vurdering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48510C-C5A6-4235-A44D-49B98ED4D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Den økonomiske situasjonen er svært krevende, og når de demografiske endringene slår inn må man enten redusere bevilgninger til skole, prioritere skole høyere enn andre sektorer, eller ta andre grep.</a:t>
            </a:r>
          </a:p>
          <a:p>
            <a:endParaRPr lang="nb-NO" dirty="0"/>
          </a:p>
          <a:p>
            <a:r>
              <a:rPr lang="nb-NO" dirty="0"/>
              <a:t>Dersom det ikke tas grep vil forholdet mellom drift og struktur og ressurser til undervisning bli stadig skjevere.   </a:t>
            </a:r>
          </a:p>
          <a:p>
            <a:endParaRPr lang="nb-NO" dirty="0"/>
          </a:p>
          <a:p>
            <a:r>
              <a:rPr lang="nb-NO" dirty="0"/>
              <a:t>Kompetanse er den viktigste parameteren for å skape gode skoler og likeverdige tilbud.</a:t>
            </a:r>
          </a:p>
        </p:txBody>
      </p:sp>
    </p:spTree>
    <p:extLst>
      <p:ext uri="{BB962C8B-B14F-4D97-AF65-F5344CB8AC3E}">
        <p14:creationId xmlns:p14="http://schemas.microsoft.com/office/powerpoint/2010/main" val="968585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D93684-4673-44AE-8B64-2B950E69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8"/>
            <a:ext cx="9966651" cy="658247"/>
          </a:xfrm>
        </p:spPr>
        <p:txBody>
          <a:bodyPr>
            <a:normAutofit/>
          </a:bodyPr>
          <a:lstStyle/>
          <a:p>
            <a:r>
              <a:rPr lang="nb-NO" sz="4000" dirty="0"/>
              <a:t>Hvilke valg har man?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3DADED-22EF-4431-85A9-2625BEBC6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674" y="1367406"/>
            <a:ext cx="9966651" cy="4861272"/>
          </a:xfrm>
        </p:spPr>
        <p:txBody>
          <a:bodyPr>
            <a:normAutofit fontScale="70000" lnSpcReduction="20000"/>
          </a:bodyPr>
          <a:lstStyle/>
          <a:p>
            <a:pPr marL="0" indent="0"/>
            <a:r>
              <a:rPr lang="nb-NO" dirty="0"/>
              <a:t> </a:t>
            </a:r>
            <a:r>
              <a:rPr lang="nb-NO" b="1" dirty="0"/>
              <a:t>Redusere lærertetthet, la lærernormen være førende for tildeling til skolene.</a:t>
            </a:r>
          </a:p>
          <a:p>
            <a:pPr marL="0" indent="0"/>
            <a:endParaRPr lang="nb-NO" b="1" dirty="0"/>
          </a:p>
          <a:p>
            <a:pPr marL="0" indent="0"/>
            <a:r>
              <a:rPr lang="nb-NO" dirty="0"/>
              <a:t>Konsekvenser:</a:t>
            </a:r>
          </a:p>
          <a:p>
            <a:pPr marL="457200" indent="-457200">
              <a:buFontTx/>
              <a:buChar char="-"/>
            </a:pPr>
            <a:r>
              <a:rPr lang="nb-NO" dirty="0"/>
              <a:t>Færre lærere i de fådelte skolene</a:t>
            </a:r>
          </a:p>
          <a:p>
            <a:pPr marL="457200" indent="-457200">
              <a:buFontTx/>
              <a:buChar char="-"/>
            </a:pPr>
            <a:r>
              <a:rPr lang="nb-NO" dirty="0"/>
              <a:t>Større grupper, flere årstrinn i samme klasse</a:t>
            </a:r>
          </a:p>
          <a:p>
            <a:pPr marL="457200" indent="-457200">
              <a:buFontTx/>
              <a:buChar char="-"/>
            </a:pPr>
            <a:r>
              <a:rPr lang="nb-NO" dirty="0"/>
              <a:t>To-</a:t>
            </a:r>
            <a:r>
              <a:rPr lang="nb-NO" dirty="0" err="1"/>
              <a:t>lærersystemet</a:t>
            </a:r>
            <a:r>
              <a:rPr lang="nb-NO" dirty="0"/>
              <a:t> forsvinner</a:t>
            </a:r>
          </a:p>
          <a:p>
            <a:pPr marL="457200" indent="-457200">
              <a:buFontTx/>
              <a:buChar char="-"/>
            </a:pPr>
            <a:r>
              <a:rPr lang="nb-NO" dirty="0"/>
              <a:t>Større arbeidsbyrde for lærere</a:t>
            </a:r>
          </a:p>
          <a:p>
            <a:pPr marL="457200" indent="-457200">
              <a:buFontTx/>
              <a:buChar char="-"/>
            </a:pPr>
            <a:r>
              <a:rPr lang="nb-NO" dirty="0"/>
              <a:t>Kan forsterke ulikheter i tilbudet</a:t>
            </a:r>
          </a:p>
          <a:p>
            <a:pPr marL="457200" indent="-457200">
              <a:buFontTx/>
              <a:buChar char="-"/>
            </a:pPr>
            <a:r>
              <a:rPr lang="nb-NO" dirty="0"/>
              <a:t>Alle skolene unntatt u-skolen har potensial, de minste skolene redusere halvparten av de ansatte og likevel være innenfor lærernormen.</a:t>
            </a:r>
          </a:p>
          <a:p>
            <a:pPr marL="457200" indent="-457200">
              <a:buFontTx/>
              <a:buChar char="-"/>
            </a:pPr>
            <a:r>
              <a:rPr lang="nb-NO" dirty="0"/>
              <a:t>En teoretisk innsparing på 10 – 15 årsverk</a:t>
            </a:r>
          </a:p>
          <a:p>
            <a:pPr marL="457200" indent="-457200">
              <a:buFontTx/>
              <a:buChar char="-"/>
            </a:pPr>
            <a:endParaRPr lang="nb-NO" dirty="0"/>
          </a:p>
          <a:p>
            <a:pPr marL="0" indent="0"/>
            <a:endParaRPr lang="nb-NO" dirty="0"/>
          </a:p>
          <a:p>
            <a:pPr marL="0" indent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7612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D93684-4673-44AE-8B64-2B950E69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8"/>
            <a:ext cx="9966651" cy="658247"/>
          </a:xfrm>
        </p:spPr>
        <p:txBody>
          <a:bodyPr>
            <a:normAutofit/>
          </a:bodyPr>
          <a:lstStyle/>
          <a:p>
            <a:r>
              <a:rPr lang="nb-NO" sz="4000" dirty="0"/>
              <a:t>Hvilke valg har man?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3DADED-22EF-4431-85A9-2625BEBC6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674" y="1367406"/>
            <a:ext cx="9966651" cy="4861272"/>
          </a:xfrm>
        </p:spPr>
        <p:txBody>
          <a:bodyPr>
            <a:normAutofit fontScale="85000" lnSpcReduction="20000"/>
          </a:bodyPr>
          <a:lstStyle/>
          <a:p>
            <a:pPr marL="0" indent="0"/>
            <a:r>
              <a:rPr lang="nb-NO" dirty="0"/>
              <a:t> </a:t>
            </a:r>
            <a:r>
              <a:rPr lang="nb-NO" b="1" dirty="0"/>
              <a:t>Redusere spesialundervisningen</a:t>
            </a:r>
          </a:p>
          <a:p>
            <a:pPr marL="0" indent="0"/>
            <a:endParaRPr lang="nb-NO" dirty="0"/>
          </a:p>
          <a:p>
            <a:pPr marL="0" indent="0"/>
            <a:r>
              <a:rPr lang="nb-NO" dirty="0"/>
              <a:t>Konsekvenser:</a:t>
            </a:r>
          </a:p>
          <a:p>
            <a:pPr marL="457200" indent="-457200">
              <a:buFontTx/>
              <a:buChar char="-"/>
            </a:pPr>
            <a:r>
              <a:rPr lang="nb-NO" dirty="0"/>
              <a:t>Noen elever mister rettigheter</a:t>
            </a:r>
          </a:p>
          <a:p>
            <a:pPr marL="457200" indent="-457200">
              <a:buFontTx/>
              <a:buChar char="-"/>
            </a:pPr>
            <a:r>
              <a:rPr lang="nb-NO" dirty="0"/>
              <a:t>Den tilrettelagte undervisningen skjer i klassen, men færre lærere til å bidra. </a:t>
            </a:r>
          </a:p>
          <a:p>
            <a:pPr marL="457200" indent="-457200">
              <a:buFontTx/>
              <a:buChar char="-"/>
            </a:pPr>
            <a:r>
              <a:rPr lang="nb-NO" dirty="0"/>
              <a:t>Mer i tråd med nasjonale føringer</a:t>
            </a:r>
          </a:p>
          <a:p>
            <a:pPr marL="457200" indent="-457200">
              <a:buFontTx/>
              <a:buChar char="-"/>
            </a:pPr>
            <a:r>
              <a:rPr lang="nb-NO" dirty="0"/>
              <a:t>Flere elever opplever å være integrert</a:t>
            </a:r>
          </a:p>
          <a:p>
            <a:pPr marL="457200" indent="-457200">
              <a:buFontTx/>
              <a:buChar char="-"/>
            </a:pPr>
            <a:r>
              <a:rPr lang="nb-NO" dirty="0"/>
              <a:t>Planlegge for universell opplæring</a:t>
            </a:r>
          </a:p>
          <a:p>
            <a:pPr marL="457200" indent="-457200">
              <a:buFontTx/>
              <a:buChar char="-"/>
            </a:pPr>
            <a:r>
              <a:rPr lang="nb-NO" dirty="0"/>
              <a:t>En vurdering av hva som er barnets beste</a:t>
            </a:r>
          </a:p>
          <a:p>
            <a:pPr marL="457200" indent="-457200">
              <a:buFontTx/>
              <a:buChar char="-"/>
            </a:pPr>
            <a:r>
              <a:rPr lang="nb-NO" dirty="0"/>
              <a:t>Innsparing på rundt 2 – 2,5 mill pr. prosent redusert spesialundervisning.</a:t>
            </a:r>
          </a:p>
          <a:p>
            <a:pPr marL="0" indent="0"/>
            <a:endParaRPr lang="nb-NO" dirty="0"/>
          </a:p>
          <a:p>
            <a:pPr marL="0" indent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9334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D93684-4673-44AE-8B64-2B950E69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8"/>
            <a:ext cx="9966651" cy="658247"/>
          </a:xfrm>
        </p:spPr>
        <p:txBody>
          <a:bodyPr>
            <a:normAutofit/>
          </a:bodyPr>
          <a:lstStyle/>
          <a:p>
            <a:r>
              <a:rPr lang="nb-NO" sz="4000" dirty="0"/>
              <a:t>Hvilke valg har man?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3DADED-22EF-4431-85A9-2625BEBC6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674" y="1367406"/>
            <a:ext cx="9966651" cy="4861272"/>
          </a:xfrm>
        </p:spPr>
        <p:txBody>
          <a:bodyPr>
            <a:normAutofit fontScale="92500" lnSpcReduction="20000"/>
          </a:bodyPr>
          <a:lstStyle/>
          <a:p>
            <a:pPr marL="0" indent="0"/>
            <a:r>
              <a:rPr lang="nb-NO" dirty="0"/>
              <a:t> </a:t>
            </a:r>
            <a:r>
              <a:rPr lang="nb-NO" b="1" dirty="0"/>
              <a:t>Skolestruktur – slå sammen skoler, Haddal til Hasund eller Ulstein til Ulsteinvik</a:t>
            </a:r>
          </a:p>
          <a:p>
            <a:pPr marL="0" indent="0"/>
            <a:endParaRPr lang="nb-NO" dirty="0"/>
          </a:p>
          <a:p>
            <a:pPr marL="0" indent="0"/>
            <a:r>
              <a:rPr lang="nb-NO" dirty="0"/>
              <a:t>Konsekvenser:</a:t>
            </a:r>
          </a:p>
          <a:p>
            <a:pPr marL="457200" indent="-457200">
              <a:buFontTx/>
              <a:buChar char="-"/>
            </a:pPr>
            <a:r>
              <a:rPr lang="nb-NO" dirty="0"/>
              <a:t>Grender mister nærskolen</a:t>
            </a:r>
          </a:p>
          <a:p>
            <a:pPr marL="457200" indent="-457200">
              <a:buFontTx/>
              <a:buChar char="-"/>
            </a:pPr>
            <a:r>
              <a:rPr lang="nb-NO" dirty="0"/>
              <a:t>Flere elever må ta buss</a:t>
            </a:r>
          </a:p>
          <a:p>
            <a:pPr marL="457200" indent="-457200">
              <a:buFontTx/>
              <a:buChar char="-"/>
            </a:pPr>
            <a:r>
              <a:rPr lang="nb-NO" dirty="0"/>
              <a:t>Større elevmiljø</a:t>
            </a:r>
          </a:p>
          <a:p>
            <a:pPr marL="457200" indent="-457200">
              <a:buFontTx/>
              <a:buChar char="-"/>
            </a:pPr>
            <a:r>
              <a:rPr lang="nb-NO" dirty="0"/>
              <a:t>Større faglig miljø</a:t>
            </a:r>
          </a:p>
          <a:p>
            <a:pPr marL="457200" indent="-457200">
              <a:buFontTx/>
              <a:buChar char="-"/>
            </a:pPr>
            <a:r>
              <a:rPr lang="nb-NO" dirty="0"/>
              <a:t>Innsparing fra 6 – 10 millioner pr. år pr. sammenslåing</a:t>
            </a:r>
          </a:p>
          <a:p>
            <a:pPr marL="457200" indent="-457200">
              <a:buFontTx/>
              <a:buChar char="-"/>
            </a:pPr>
            <a:endParaRPr lang="nb-NO" dirty="0"/>
          </a:p>
          <a:p>
            <a:pPr marL="0" indent="0"/>
            <a:endParaRPr lang="nb-NO" dirty="0"/>
          </a:p>
          <a:p>
            <a:pPr marL="0" indent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5640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D93684-4673-44AE-8B64-2B950E69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8"/>
            <a:ext cx="9966651" cy="658247"/>
          </a:xfrm>
        </p:spPr>
        <p:txBody>
          <a:bodyPr>
            <a:normAutofit/>
          </a:bodyPr>
          <a:lstStyle/>
          <a:p>
            <a:r>
              <a:rPr lang="nb-NO" sz="4000" dirty="0"/>
              <a:t>Hvilke valg har man?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3DADED-22EF-4431-85A9-2625BEBC6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674" y="1367406"/>
            <a:ext cx="9966651" cy="4861272"/>
          </a:xfrm>
        </p:spPr>
        <p:txBody>
          <a:bodyPr>
            <a:normAutofit/>
          </a:bodyPr>
          <a:lstStyle/>
          <a:p>
            <a:pPr marL="0" indent="0"/>
            <a:r>
              <a:rPr lang="nb-NO" dirty="0"/>
              <a:t> </a:t>
            </a:r>
            <a:r>
              <a:rPr lang="nb-NO" b="1" dirty="0"/>
              <a:t>Felles ledelse på to og to skoler</a:t>
            </a:r>
          </a:p>
          <a:p>
            <a:pPr marL="0" indent="0"/>
            <a:endParaRPr lang="nb-NO" dirty="0"/>
          </a:p>
          <a:p>
            <a:pPr marL="0" indent="0"/>
            <a:r>
              <a:rPr lang="nb-NO" dirty="0"/>
              <a:t>Konsekvenser:</a:t>
            </a:r>
          </a:p>
          <a:p>
            <a:pPr marL="457200" indent="-457200">
              <a:buFontTx/>
              <a:buChar char="-"/>
            </a:pPr>
            <a:r>
              <a:rPr lang="nb-NO" dirty="0"/>
              <a:t>Kan spare til sammen en rektorlønn</a:t>
            </a:r>
          </a:p>
          <a:p>
            <a:pPr marL="457200" indent="-457200">
              <a:buFontTx/>
              <a:buChar char="-"/>
            </a:pPr>
            <a:r>
              <a:rPr lang="nb-NO" dirty="0"/>
              <a:t>Må ha tilstedeværende ledelse, nye ledere må inn</a:t>
            </a:r>
          </a:p>
          <a:p>
            <a:pPr marL="457200" indent="-457200">
              <a:buFontTx/>
              <a:buChar char="-"/>
            </a:pPr>
            <a:r>
              <a:rPr lang="nb-NO" dirty="0"/>
              <a:t>Vanskelig å rekruttere til slike stillinger</a:t>
            </a:r>
          </a:p>
          <a:p>
            <a:pPr marL="457200" indent="-457200">
              <a:buFontTx/>
              <a:buChar char="-"/>
            </a:pPr>
            <a:r>
              <a:rPr lang="nb-NO" dirty="0"/>
              <a:t>Vanskeligere å være tett på og drive utviklingsarbeid</a:t>
            </a:r>
          </a:p>
          <a:p>
            <a:pPr marL="457200" indent="-457200">
              <a:buFontTx/>
              <a:buChar char="-"/>
            </a:pPr>
            <a:endParaRPr lang="nb-NO" dirty="0"/>
          </a:p>
          <a:p>
            <a:pPr marL="0" indent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5850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D93684-4673-44AE-8B64-2B950E69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8"/>
            <a:ext cx="9966651" cy="658247"/>
          </a:xfrm>
        </p:spPr>
        <p:txBody>
          <a:bodyPr>
            <a:normAutofit/>
          </a:bodyPr>
          <a:lstStyle/>
          <a:p>
            <a:r>
              <a:rPr lang="nb-NO" sz="4000" dirty="0"/>
              <a:t>Hvilke valg har man?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3DADED-22EF-4431-85A9-2625BEBC6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674" y="1367406"/>
            <a:ext cx="9966651" cy="4861272"/>
          </a:xfrm>
        </p:spPr>
        <p:txBody>
          <a:bodyPr>
            <a:normAutofit/>
          </a:bodyPr>
          <a:lstStyle/>
          <a:p>
            <a:pPr marL="0" indent="0"/>
            <a:r>
              <a:rPr lang="nb-NO" dirty="0"/>
              <a:t> </a:t>
            </a:r>
            <a:r>
              <a:rPr lang="nb-NO" b="1" dirty="0"/>
              <a:t>0 - alternativet</a:t>
            </a:r>
          </a:p>
          <a:p>
            <a:pPr marL="0" indent="0"/>
            <a:endParaRPr lang="nb-NO" dirty="0"/>
          </a:p>
          <a:p>
            <a:pPr marL="0" indent="0"/>
            <a:r>
              <a:rPr lang="nb-NO" dirty="0"/>
              <a:t>Konsekvenser:</a:t>
            </a:r>
          </a:p>
          <a:p>
            <a:pPr marL="457200" indent="-457200">
              <a:buFontTx/>
              <a:buChar char="-"/>
            </a:pPr>
            <a:r>
              <a:rPr lang="nb-NO" dirty="0"/>
              <a:t>Utgifter til drift vil ta en stadig større del av ressursene</a:t>
            </a:r>
          </a:p>
          <a:p>
            <a:pPr marL="457200" indent="-457200">
              <a:buFontTx/>
              <a:buChar char="-"/>
            </a:pPr>
            <a:r>
              <a:rPr lang="nb-NO" dirty="0"/>
              <a:t>Dersom den demografiske utviklingen fortsetter vil noen av skolene bli svært små</a:t>
            </a:r>
          </a:p>
          <a:p>
            <a:pPr marL="457200" indent="-457200">
              <a:buFontTx/>
              <a:buChar char="-"/>
            </a:pPr>
            <a:r>
              <a:rPr lang="nb-NO" dirty="0"/>
              <a:t>De andre sektorene må finansiere stadig større del av skoledriften</a:t>
            </a:r>
          </a:p>
          <a:p>
            <a:pPr marL="457200" indent="-457200">
              <a:buFontTx/>
              <a:buChar char="-"/>
            </a:pPr>
            <a:r>
              <a:rPr lang="nb-NO" dirty="0"/>
              <a:t>Nærskolene består </a:t>
            </a:r>
          </a:p>
        </p:txBody>
      </p:sp>
    </p:spTree>
    <p:extLst>
      <p:ext uri="{BB962C8B-B14F-4D97-AF65-F5344CB8AC3E}">
        <p14:creationId xmlns:p14="http://schemas.microsoft.com/office/powerpoint/2010/main" val="587155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8BF8FF-1482-409B-9B46-03A71ABE2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Alternativene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05A8C41-E143-4F78-859F-37EADBAF8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nn-NO" sz="1800" i="1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0 – alternativet ( som no)</a:t>
            </a:r>
            <a:r>
              <a:rPr lang="nn-NO" sz="1800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</a:p>
          <a:p>
            <a:pPr marL="342900" indent="-342900">
              <a:buAutoNum type="arabicPeriod"/>
            </a:pPr>
            <a:r>
              <a:rPr lang="nn-NO" sz="1800" i="1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To barneskular i kommunen, der Haddal skule vert innlemma i Hasund skule, og Ulstein skule innlemma i Ulsteinvik barneskule.</a:t>
            </a:r>
            <a:r>
              <a:rPr lang="nn-NO" sz="1800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</a:p>
          <a:p>
            <a:pPr marL="342900" indent="-342900">
              <a:buAutoNum type="arabicPeriod"/>
            </a:pPr>
            <a:r>
              <a:rPr lang="nn-NO" sz="1800" i="1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Haddal skule vert innlemma i Hasund skule, medan Ulstein skule driv som før.</a:t>
            </a:r>
            <a:r>
              <a:rPr lang="nn-NO" sz="1800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</a:p>
          <a:p>
            <a:pPr marL="0" indent="0"/>
            <a:r>
              <a:rPr lang="nn-NO" sz="1800" i="1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4.   Ulstein skule vert innlemma i Ulsteinvik barneskule, medan Haddal skule driv som før.</a:t>
            </a:r>
          </a:p>
          <a:p>
            <a:pPr marL="0" indent="0"/>
            <a:r>
              <a:rPr lang="nn-NO" sz="1800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br>
              <a:rPr lang="nn-NO" sz="1800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r>
              <a:rPr lang="nn-NO" sz="1800" i="1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5.  Haddal skule og Ulstein skule driv vidare med 1.-4. trinn, medan 5.-7. trinn vert innlemma i Hasund skule og Ulsteinvik barneskule.</a:t>
            </a:r>
            <a:r>
              <a:rPr lang="nn-NO" sz="1800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</a:p>
          <a:p>
            <a:pPr marL="0" indent="0"/>
            <a:br>
              <a:rPr lang="nn-NO" sz="1800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</a:br>
            <a:r>
              <a:rPr lang="nn-NO" sz="1800" i="1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6.  Leiarstruktur ved skulane, evt. felles leiing.</a:t>
            </a:r>
            <a:r>
              <a:rPr lang="nn-NO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 </a:t>
            </a:r>
            <a:br>
              <a:rPr lang="nn-NO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1735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B25B7C-1CCE-4178-931A-2194C8E15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9"/>
            <a:ext cx="9966651" cy="859154"/>
          </a:xfrm>
        </p:spPr>
        <p:txBody>
          <a:bodyPr>
            <a:normAutofit fontScale="90000"/>
          </a:bodyPr>
          <a:lstStyle/>
          <a:p>
            <a:r>
              <a:rPr lang="nb-NO" sz="3600" dirty="0"/>
              <a:t>Utgiftsbehov kommune, sammenlignet med andre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6402A52D-7AA0-44A6-A6F3-58C83DF9887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34" y="1408923"/>
            <a:ext cx="9839259" cy="5299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1312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B197F4-CC0B-47F9-9F8C-5589EF992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9"/>
            <a:ext cx="9966651" cy="767304"/>
          </a:xfrm>
        </p:spPr>
        <p:txBody>
          <a:bodyPr>
            <a:normAutofit/>
          </a:bodyPr>
          <a:lstStyle/>
          <a:p>
            <a:r>
              <a:rPr lang="nb-NO" sz="3600" dirty="0"/>
              <a:t>Inntektsnivået er under snittet…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1F4D0A98-8745-40E5-8DD1-808BE86CED7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5" y="1317073"/>
            <a:ext cx="9051721" cy="4991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7777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C2BF17-1318-4B4A-A572-326ABBFCB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9"/>
            <a:ext cx="9966651" cy="700192"/>
          </a:xfrm>
        </p:spPr>
        <p:txBody>
          <a:bodyPr>
            <a:normAutofit/>
          </a:bodyPr>
          <a:lstStyle/>
          <a:p>
            <a:r>
              <a:rPr lang="nb-NO" sz="3600" dirty="0"/>
              <a:t>Utgiftsbehov skole, sammenlignet med andre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AB7F10DF-EB0A-4DF6-8E6F-3F955F80132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73" y="1371600"/>
            <a:ext cx="9309621" cy="5029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2655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B9DD2D-74E2-4F95-A641-178504A31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Forholdsvis mange unge…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5D62DA0C-0BC3-42A0-9C7C-7B71E7A81B2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0" y="1614195"/>
            <a:ext cx="8938727" cy="4534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4359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081A04-6304-44F6-957A-41EC0A7C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9"/>
            <a:ext cx="9966651" cy="649858"/>
          </a:xfrm>
        </p:spPr>
        <p:txBody>
          <a:bodyPr>
            <a:normAutofit/>
          </a:bodyPr>
          <a:lstStyle/>
          <a:p>
            <a:r>
              <a:rPr lang="nb-NO" sz="3600" dirty="0"/>
              <a:t>Gjelden er høy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9491E439-0C02-47C7-9EBD-E84C5BAEA4F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517" y="1426128"/>
            <a:ext cx="9169167" cy="4882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0290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86687F-AEE3-4D36-8753-CDB6B6201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549769"/>
            <a:ext cx="9966651" cy="579236"/>
          </a:xfrm>
        </p:spPr>
        <p:txBody>
          <a:bodyPr>
            <a:normAutofit fontScale="90000"/>
          </a:bodyPr>
          <a:lstStyle/>
          <a:p>
            <a:r>
              <a:rPr lang="nb-NO" sz="3600" dirty="0"/>
              <a:t>Økonomisk situasjon, oppsummert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EDFD6D2-95C7-4425-ADB1-2FFDB6A73CD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17038" y="1530221"/>
            <a:ext cx="10062126" cy="3658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nb-NO" sz="2800" dirty="0">
                <a:solidFill>
                  <a:srgbClr val="2F4379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Ulstein kommune har svak økonomisk bærekraft. Gjeldsgraden er høy,  kommunen har lite fondsreserver, og netto driftsresultat er lavt. Renteeksponert gjeld i andel av driftsinntektene er høyest i landet. Dette betyr at kommunen er sårbar for renteendring. </a:t>
            </a:r>
          </a:p>
          <a:p>
            <a:pPr>
              <a:lnSpc>
                <a:spcPct val="115000"/>
              </a:lnSpc>
            </a:pPr>
            <a:r>
              <a:rPr lang="nb-NO" sz="2800" dirty="0">
                <a:solidFill>
                  <a:srgbClr val="2F4379"/>
                </a:solidFill>
                <a:effectLst/>
                <a:latin typeface="Source Sans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Sett i sammenheng med det lave inntektsnivået indikerer dette at det ikke er rom for nye investeringer før det er opprettet en bedre balanse mellom drift, gjeld,  og fondsreserver. </a:t>
            </a:r>
          </a:p>
        </p:txBody>
      </p:sp>
    </p:spTree>
    <p:extLst>
      <p:ext uri="{BB962C8B-B14F-4D97-AF65-F5344CB8AC3E}">
        <p14:creationId xmlns:p14="http://schemas.microsoft.com/office/powerpoint/2010/main" val="335626754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KSK">
      <a:dk1>
        <a:srgbClr val="0B2B52"/>
      </a:dk1>
      <a:lt1>
        <a:srgbClr val="FFFFFF"/>
      </a:lt1>
      <a:dk2>
        <a:srgbClr val="0B2B52"/>
      </a:dk2>
      <a:lt2>
        <a:srgbClr val="FFFFFF"/>
      </a:lt2>
      <a:accent1>
        <a:srgbClr val="0093D2"/>
      </a:accent1>
      <a:accent2>
        <a:srgbClr val="5FC5F1"/>
      </a:accent2>
      <a:accent3>
        <a:srgbClr val="2AB573"/>
      </a:accent3>
      <a:accent4>
        <a:srgbClr val="8DC63F"/>
      </a:accent4>
      <a:accent5>
        <a:srgbClr val="F7941D"/>
      </a:accent5>
      <a:accent6>
        <a:srgbClr val="5B6B85"/>
      </a:accent6>
      <a:hlink>
        <a:srgbClr val="0093D2"/>
      </a:hlink>
      <a:folHlink>
        <a:srgbClr val="F7931D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2" id="{7C947338-36D1-439E-8E67-8C430112A345}" vid="{56A31E14-92ED-4866-B2DF-84EF475C977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1508</TotalTime>
  <Words>1002</Words>
  <Application>Microsoft Office PowerPoint</Application>
  <PresentationFormat>Widescreen</PresentationFormat>
  <Paragraphs>161</Paragraphs>
  <Slides>28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28</vt:i4>
      </vt:variant>
    </vt:vector>
  </HeadingPairs>
  <TitlesOfParts>
    <vt:vector size="33" baseType="lpstr">
      <vt:lpstr>Arial</vt:lpstr>
      <vt:lpstr>Calibri</vt:lpstr>
      <vt:lpstr>Source Sans Pro</vt:lpstr>
      <vt:lpstr>Source Sans Pro SemiBold</vt:lpstr>
      <vt:lpstr>1_Office-tema</vt:lpstr>
      <vt:lpstr>PowerPoint-presentasjon</vt:lpstr>
      <vt:lpstr>Bestillingen</vt:lpstr>
      <vt:lpstr>Alternativene</vt:lpstr>
      <vt:lpstr>Utgiftsbehov kommune, sammenlignet med andre</vt:lpstr>
      <vt:lpstr>Inntektsnivået er under snittet…</vt:lpstr>
      <vt:lpstr>Utgiftsbehov skole, sammenlignet med andre</vt:lpstr>
      <vt:lpstr>Forholdsvis mange unge…</vt:lpstr>
      <vt:lpstr>Gjelden er høy</vt:lpstr>
      <vt:lpstr>Økonomisk situasjon, oppsummert</vt:lpstr>
      <vt:lpstr>Ulstein prioriterer skole høyt!</vt:lpstr>
      <vt:lpstr>Mye går til lønn</vt:lpstr>
      <vt:lpstr>Hovedgrunnen er høy lærertetthet</vt:lpstr>
      <vt:lpstr>Lærernormen – uten spesialundervisning</vt:lpstr>
      <vt:lpstr>Spesialundervisningen øker, spesielt på de øverste trinnene</vt:lpstr>
      <vt:lpstr>En stor del av ressursene brukes til spesialundervisning</vt:lpstr>
      <vt:lpstr>Utgifter til bygg, kroner pr. kvm, pr.år</vt:lpstr>
      <vt:lpstr>Kompetanse og kvalitet</vt:lpstr>
      <vt:lpstr>De viktigste tilbakemeldingene</vt:lpstr>
      <vt:lpstr>Hvordan ser dette ut i forhold til objektive kvalitetsmålinger?</vt:lpstr>
      <vt:lpstr>Demografisk utvikling</vt:lpstr>
      <vt:lpstr>Tilhørende kostnadsutvikling</vt:lpstr>
      <vt:lpstr>Kan noe endre på utviklingen?</vt:lpstr>
      <vt:lpstr>Konklusjon etter kvalitativ og økonomisk vurdering</vt:lpstr>
      <vt:lpstr>Hvilke valg har man?</vt:lpstr>
      <vt:lpstr>Hvilke valg har man?</vt:lpstr>
      <vt:lpstr>Hvilke valg har man?</vt:lpstr>
      <vt:lpstr>Hvilke valg har man?</vt:lpstr>
      <vt:lpstr>Hvilke valg har man?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Jo Fiske</dc:creator>
  <cp:lastModifiedBy>Jo Fiske</cp:lastModifiedBy>
  <cp:revision>7</cp:revision>
  <dcterms:created xsi:type="dcterms:W3CDTF">2022-02-28T12:11:12Z</dcterms:created>
  <dcterms:modified xsi:type="dcterms:W3CDTF">2022-03-01T13:19:17Z</dcterms:modified>
</cp:coreProperties>
</file>