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nn-NO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48154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77571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4213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75938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685059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256755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44414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024974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39397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4807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68509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29927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85031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44834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67448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15410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3912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2ED2224-B1F8-4B01-8CEC-12289C675F62}" type="datetimeFigureOut">
              <a:rPr lang="nn-NO" smtClean="0"/>
              <a:t>19.06.2020</a:t>
            </a:fld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nn-NO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CA30629-8BEA-4863-8BA1-B0A2CD28F73F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54887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n-NO" dirty="0" smtClean="0"/>
              <a:t>Attraktive Ulsteinvik</a:t>
            </a:r>
            <a:br>
              <a:rPr lang="nn-NO" dirty="0" smtClean="0"/>
            </a:br>
            <a:r>
              <a:rPr lang="nn-NO" dirty="0" smtClean="0"/>
              <a:t>Tettstadutvikling</a:t>
            </a:r>
            <a:br>
              <a:rPr lang="nn-NO" dirty="0" smtClean="0"/>
            </a:br>
            <a:r>
              <a:rPr lang="nn-NO" dirty="0" smtClean="0"/>
              <a:t>Parallelloppdrag	</a:t>
            </a:r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n-NO" sz="2800" b="1" dirty="0" smtClean="0"/>
              <a:t>Ulsteinvik – </a:t>
            </a:r>
            <a:r>
              <a:rPr lang="nn-NO" sz="2800" b="1" dirty="0" err="1" smtClean="0"/>
              <a:t>ulshaugen</a:t>
            </a:r>
            <a:r>
              <a:rPr lang="nn-NO" sz="2800" b="1" dirty="0" smtClean="0"/>
              <a:t> - </a:t>
            </a:r>
            <a:r>
              <a:rPr lang="nn-NO" sz="2800" b="1" dirty="0" err="1" smtClean="0"/>
              <a:t>holsekerdalen</a:t>
            </a:r>
            <a:endParaRPr lang="nn-NO" sz="2800" b="1" dirty="0"/>
          </a:p>
        </p:txBody>
      </p:sp>
    </p:spTree>
    <p:extLst>
      <p:ext uri="{BB962C8B-B14F-4D97-AF65-F5344CB8AC3E}">
        <p14:creationId xmlns:p14="http://schemas.microsoft.com/office/powerpoint/2010/main" val="3651541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812176" y="558031"/>
            <a:ext cx="9234722" cy="1171016"/>
          </a:xfrm>
        </p:spPr>
        <p:txBody>
          <a:bodyPr/>
          <a:lstStyle/>
          <a:p>
            <a:r>
              <a:rPr lang="nn-NO" sz="4400" b="1" dirty="0" smtClean="0"/>
              <a:t>Fokusgruppe - ungdom</a:t>
            </a:r>
            <a:endParaRPr lang="nn-NO" sz="4400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n-NO" sz="2800" dirty="0" smtClean="0"/>
              <a:t>Johannes H Haddal</a:t>
            </a:r>
          </a:p>
          <a:p>
            <a:r>
              <a:rPr lang="nn-NO" sz="2800" dirty="0" smtClean="0"/>
              <a:t>Erica R </a:t>
            </a:r>
            <a:r>
              <a:rPr lang="nn-NO" sz="2800" dirty="0" err="1" smtClean="0"/>
              <a:t>Solhjem</a:t>
            </a:r>
            <a:endParaRPr lang="nn-NO" sz="2800" dirty="0" smtClean="0"/>
          </a:p>
          <a:p>
            <a:r>
              <a:rPr lang="nn-NO" sz="2800" dirty="0" smtClean="0"/>
              <a:t>Val </a:t>
            </a:r>
            <a:r>
              <a:rPr lang="nn-NO" sz="2800" dirty="0" err="1" smtClean="0"/>
              <a:t>Topic</a:t>
            </a:r>
            <a:endParaRPr lang="nn-NO" sz="2800" dirty="0" smtClean="0"/>
          </a:p>
          <a:p>
            <a:r>
              <a:rPr lang="nn-NO" sz="2800" dirty="0" smtClean="0"/>
              <a:t>Nicolai Hauge Haram</a:t>
            </a:r>
          </a:p>
          <a:p>
            <a:r>
              <a:rPr lang="nn-NO" sz="2800" dirty="0" smtClean="0"/>
              <a:t>Amanda O </a:t>
            </a:r>
            <a:r>
              <a:rPr lang="nn-NO" sz="2800" dirty="0" err="1" smtClean="0"/>
              <a:t>Låbakk</a:t>
            </a:r>
            <a:endParaRPr lang="nn-NO" sz="2800" dirty="0" smtClean="0"/>
          </a:p>
          <a:p>
            <a:r>
              <a:rPr lang="nn-NO" sz="2800" dirty="0" smtClean="0"/>
              <a:t>Andreas Sundgot</a:t>
            </a:r>
            <a:endParaRPr lang="nn-NO" sz="2800" dirty="0"/>
          </a:p>
        </p:txBody>
      </p:sp>
    </p:spTree>
    <p:extLst>
      <p:ext uri="{BB962C8B-B14F-4D97-AF65-F5344CB8AC3E}">
        <p14:creationId xmlns:p14="http://schemas.microsoft.com/office/powerpoint/2010/main" val="2382505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Attraktive Ulsteinvik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n-NO" sz="2800" dirty="0"/>
              <a:t>Miljøgate i </a:t>
            </a:r>
            <a:r>
              <a:rPr lang="nn-NO" sz="2800" dirty="0" err="1"/>
              <a:t>Bjørndalsvegen</a:t>
            </a:r>
            <a:endParaRPr lang="nn-NO" sz="2800" dirty="0"/>
          </a:p>
          <a:p>
            <a:pPr lvl="1"/>
            <a:r>
              <a:rPr lang="nn-NO" sz="2800" dirty="0" err="1"/>
              <a:t>Oppgradering</a:t>
            </a:r>
            <a:r>
              <a:rPr lang="nn-NO" sz="2800" dirty="0"/>
              <a:t> av </a:t>
            </a:r>
            <a:r>
              <a:rPr lang="nn-NO" sz="2800" dirty="0" err="1"/>
              <a:t>byggningsmasse</a:t>
            </a:r>
            <a:endParaRPr lang="nn-NO" sz="2800" dirty="0"/>
          </a:p>
          <a:p>
            <a:pPr lvl="1"/>
            <a:r>
              <a:rPr lang="nn-NO" sz="2800" dirty="0"/>
              <a:t>Einvegskøyrd frå Amfi mot Arena</a:t>
            </a:r>
          </a:p>
          <a:p>
            <a:pPr lvl="1"/>
            <a:r>
              <a:rPr lang="nn-NO" sz="2800" dirty="0"/>
              <a:t>Etablere sykkelfelt</a:t>
            </a:r>
          </a:p>
          <a:p>
            <a:r>
              <a:rPr lang="nn-NO" sz="2800" dirty="0" err="1"/>
              <a:t>Bjørndalsparken</a:t>
            </a:r>
            <a:r>
              <a:rPr lang="nn-NO" sz="2800" dirty="0"/>
              <a:t> som ein uformell treffstad, med lysthus og tilgang til </a:t>
            </a:r>
            <a:r>
              <a:rPr lang="nn-NO" sz="2800" dirty="0" err="1"/>
              <a:t>WiFi</a:t>
            </a:r>
            <a:r>
              <a:rPr lang="nn-NO" sz="2800" dirty="0"/>
              <a:t> og </a:t>
            </a:r>
            <a:r>
              <a:rPr lang="nn-NO" sz="2800" dirty="0" smtClean="0"/>
              <a:t>lading er på plass</a:t>
            </a:r>
            <a:r>
              <a:rPr lang="nn-NO" sz="2800" dirty="0" smtClean="0">
                <a:sym typeface="Wingdings" panose="05000000000000000000" pitchFamily="2" charset="2"/>
              </a:rPr>
              <a:t></a:t>
            </a:r>
            <a:endParaRPr lang="nn-NO" sz="2800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78124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Attraktive Ulsteinvik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n-NO" sz="2800" dirty="0"/>
              <a:t>Legge til rette for bustadar på plassen ved Kongsberg Maritime/ Vikhomen</a:t>
            </a:r>
          </a:p>
          <a:p>
            <a:pPr lvl="1"/>
            <a:r>
              <a:rPr lang="nn-NO" sz="2800" dirty="0"/>
              <a:t>Legge til rette for etablering av matvarebutikk i området, slik at vi får </a:t>
            </a:r>
            <a:r>
              <a:rPr lang="nn-NO" sz="2800" b="1" dirty="0"/>
              <a:t>redusert trafikk gjennom sentrum</a:t>
            </a:r>
            <a:endParaRPr lang="nn-NO" sz="2800" dirty="0"/>
          </a:p>
          <a:p>
            <a:pPr lvl="1"/>
            <a:r>
              <a:rPr lang="nn-NO" sz="2800" dirty="0"/>
              <a:t>Utvikle parken og sjøområdet ved Vikhomen og etablere ei </a:t>
            </a:r>
            <a:r>
              <a:rPr lang="nn-NO" sz="2800" dirty="0" err="1" smtClean="0"/>
              <a:t>bystrand</a:t>
            </a:r>
            <a:r>
              <a:rPr lang="nn-NO" sz="2800" dirty="0" smtClean="0"/>
              <a:t> i bukta </a:t>
            </a:r>
            <a:r>
              <a:rPr lang="nn-NO" sz="2800" dirty="0"/>
              <a:t>og gjerne med </a:t>
            </a:r>
            <a:r>
              <a:rPr lang="nn-NO" sz="2800" dirty="0" err="1"/>
              <a:t>badstu</a:t>
            </a:r>
            <a:endParaRPr lang="nn-NO" sz="2800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26806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Attraktive Ulsteinvik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n-NO" sz="2800" dirty="0"/>
              <a:t>«Draumebustaden min»</a:t>
            </a:r>
          </a:p>
          <a:p>
            <a:pPr lvl="1"/>
            <a:r>
              <a:rPr lang="nn-NO" sz="2800" dirty="0"/>
              <a:t>I Ulstein har vi alle muligheit til god </a:t>
            </a:r>
            <a:r>
              <a:rPr lang="nn-NO" sz="2800" dirty="0" smtClean="0"/>
              <a:t>utsikt</a:t>
            </a:r>
          </a:p>
          <a:p>
            <a:pPr lvl="1"/>
            <a:r>
              <a:rPr lang="nn-NO" sz="2800" dirty="0" smtClean="0"/>
              <a:t>Nær </a:t>
            </a:r>
            <a:r>
              <a:rPr lang="nn-NO" sz="2800" dirty="0"/>
              <a:t>«alle» tenester og tilbod</a:t>
            </a:r>
          </a:p>
          <a:p>
            <a:pPr lvl="1"/>
            <a:r>
              <a:rPr lang="nn-NO" sz="2800" dirty="0" err="1"/>
              <a:t>Nærheit</a:t>
            </a:r>
            <a:r>
              <a:rPr lang="nn-NO" sz="2800" dirty="0"/>
              <a:t> til leikeplassar, idrettsanlegg og kultur</a:t>
            </a:r>
          </a:p>
          <a:p>
            <a:pPr lvl="1"/>
            <a:r>
              <a:rPr lang="nn-NO" sz="2800" dirty="0"/>
              <a:t>Viktig med inviterande og inkluderande </a:t>
            </a:r>
            <a:r>
              <a:rPr lang="nn-NO" sz="2800" dirty="0" err="1"/>
              <a:t>uteplassar</a:t>
            </a:r>
            <a:endParaRPr lang="nn-NO" sz="2800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96595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Attraktive Ulsteinvik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n-NO" sz="3100" dirty="0"/>
              <a:t>Kommunikasjon/ transport/ samferdsel</a:t>
            </a:r>
          </a:p>
          <a:p>
            <a:pPr lvl="1"/>
            <a:r>
              <a:rPr lang="nn-NO" sz="2800" dirty="0"/>
              <a:t>Etablere bysyklar, med stasjonar ved UVS/ Amfi/ Arena/ Shell</a:t>
            </a:r>
          </a:p>
          <a:p>
            <a:pPr lvl="1"/>
            <a:r>
              <a:rPr lang="nn-NO" sz="2800" dirty="0"/>
              <a:t>Utlån av el-syklar og sparkesyklar </a:t>
            </a:r>
            <a:r>
              <a:rPr lang="nn-NO" sz="2800" dirty="0" smtClean="0"/>
              <a:t>for </a:t>
            </a:r>
            <a:r>
              <a:rPr lang="nn-NO" sz="2800" dirty="0"/>
              <a:t>bruk i sentrum av Ulsteinvik</a:t>
            </a:r>
          </a:p>
          <a:p>
            <a:pPr lvl="1"/>
            <a:r>
              <a:rPr lang="nn-NO" sz="2800" dirty="0"/>
              <a:t>Redusere trafikken gjennom sentrum, ved å legge til rette for meir bruk av sykkel </a:t>
            </a:r>
          </a:p>
          <a:p>
            <a:pPr lvl="1"/>
            <a:r>
              <a:rPr lang="nn-NO" sz="2800" dirty="0"/>
              <a:t>Færre parkeringsplassar/ gateparkering i sentrum, og fleire i utkanten av  </a:t>
            </a:r>
            <a:r>
              <a:rPr lang="nn-NO" sz="2800" dirty="0" smtClean="0"/>
              <a:t>sentrum. Så kan folk gå eller sykle i sentrumsgatene og mellom butikkar og </a:t>
            </a:r>
            <a:r>
              <a:rPr lang="nn-NO" sz="2800" dirty="0" err="1" smtClean="0"/>
              <a:t>spisestadar</a:t>
            </a:r>
            <a:endParaRPr lang="nn-NO" sz="2800" dirty="0"/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9196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Attraktive Ulsteinvik</a:t>
            </a:r>
            <a:endParaRPr lang="nn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n-NO" sz="2800" dirty="0"/>
              <a:t>Utvikle </a:t>
            </a:r>
            <a:r>
              <a:rPr lang="nn-NO" sz="2800" dirty="0" err="1"/>
              <a:t>hamneomådet</a:t>
            </a:r>
            <a:r>
              <a:rPr lang="nn-NO" sz="2800" dirty="0"/>
              <a:t> mellom </a:t>
            </a:r>
            <a:r>
              <a:rPr lang="nn-NO" sz="2800" dirty="0" err="1"/>
              <a:t>Sauneset</a:t>
            </a:r>
            <a:r>
              <a:rPr lang="nn-NO" sz="2800" dirty="0"/>
              <a:t> og hotellet</a:t>
            </a:r>
          </a:p>
          <a:p>
            <a:pPr lvl="1"/>
            <a:r>
              <a:rPr lang="nn-NO" sz="2800" dirty="0"/>
              <a:t>Flytande basseng, kanskje med </a:t>
            </a:r>
            <a:r>
              <a:rPr lang="nn-NO" sz="2800" dirty="0" err="1"/>
              <a:t>badstu</a:t>
            </a:r>
            <a:r>
              <a:rPr lang="nn-NO" sz="2800" dirty="0"/>
              <a:t>. Driftast av Ulsteinbadet, slik at dei som har årskort på Ulsteinbadet også kan bade i </a:t>
            </a:r>
            <a:r>
              <a:rPr lang="nn-NO" sz="2800" dirty="0" err="1"/>
              <a:t>utandørsbassenget</a:t>
            </a:r>
            <a:r>
              <a:rPr lang="nn-NO" sz="2800" dirty="0"/>
              <a:t>.</a:t>
            </a:r>
          </a:p>
          <a:p>
            <a:pPr lvl="1"/>
            <a:r>
              <a:rPr lang="nn-NO" sz="2800" dirty="0"/>
              <a:t>Eit område som kan kombinere bustadar, teknologibedrifter/ kontor, maritime/ marine næringar og forsking</a:t>
            </a:r>
          </a:p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86776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tyrerom">
  <a:themeElements>
    <a:clrScheme name="Ion-styrer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-styrer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styrer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117</TotalTime>
  <Words>265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Ion-styrerom</vt:lpstr>
      <vt:lpstr>Attraktive Ulsteinvik Tettstadutvikling Parallelloppdrag </vt:lpstr>
      <vt:lpstr>Fokusgruppe - ungdom</vt:lpstr>
      <vt:lpstr>Attraktive Ulsteinvik</vt:lpstr>
      <vt:lpstr>Attraktive Ulsteinvik</vt:lpstr>
      <vt:lpstr>Attraktive Ulsteinvik</vt:lpstr>
      <vt:lpstr>Attraktive Ulsteinvik</vt:lpstr>
      <vt:lpstr>Attraktive Ulsteinvik</vt:lpstr>
    </vt:vector>
  </TitlesOfParts>
  <Company>SSIKT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Ulsteinvik Tettstadutvikling</dc:title>
  <dc:creator>Leif Ringstad</dc:creator>
  <cp:lastModifiedBy>Leif Ringstad</cp:lastModifiedBy>
  <cp:revision>10</cp:revision>
  <dcterms:created xsi:type="dcterms:W3CDTF">2020-06-19T09:41:51Z</dcterms:created>
  <dcterms:modified xsi:type="dcterms:W3CDTF">2020-06-19T11:39:11Z</dcterms:modified>
</cp:coreProperties>
</file>