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9"/>
  </p:notesMasterIdLst>
  <p:handoutMasterIdLst>
    <p:handoutMasterId r:id="rId30"/>
  </p:handoutMasterIdLst>
  <p:sldIdLst>
    <p:sldId id="256" r:id="rId5"/>
    <p:sldId id="257" r:id="rId6"/>
    <p:sldId id="278" r:id="rId7"/>
    <p:sldId id="259" r:id="rId8"/>
    <p:sldId id="258"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9" r:id="rId22"/>
    <p:sldId id="272" r:id="rId23"/>
    <p:sldId id="273" r:id="rId24"/>
    <p:sldId id="274" r:id="rId25"/>
    <p:sldId id="275" r:id="rId26"/>
    <p:sldId id="276" r:id="rId27"/>
    <p:sldId id="277" r:id="rId28"/>
  </p:sldIdLst>
  <p:sldSz cx="13004800" cy="9753600"/>
  <p:notesSz cx="6797675" cy="9926638"/>
  <p:defaultTextStyle>
    <a:defPPr>
      <a:defRPr lang="nb-NO"/>
    </a:defPPr>
    <a:lvl1pPr marL="0" algn="l" defTabSz="1300460" rtl="0" eaLnBrk="1" latinLnBrk="0" hangingPunct="1">
      <a:defRPr sz="2600" kern="1200">
        <a:solidFill>
          <a:schemeClr val="tx1"/>
        </a:solidFill>
        <a:latin typeface="+mn-lt"/>
        <a:ea typeface="+mn-ea"/>
        <a:cs typeface="+mn-cs"/>
      </a:defRPr>
    </a:lvl1pPr>
    <a:lvl2pPr marL="650230" algn="l" defTabSz="1300460" rtl="0" eaLnBrk="1" latinLnBrk="0" hangingPunct="1">
      <a:defRPr sz="2600" kern="1200">
        <a:solidFill>
          <a:schemeClr val="tx1"/>
        </a:solidFill>
        <a:latin typeface="+mn-lt"/>
        <a:ea typeface="+mn-ea"/>
        <a:cs typeface="+mn-cs"/>
      </a:defRPr>
    </a:lvl2pPr>
    <a:lvl3pPr marL="1300460" algn="l" defTabSz="1300460" rtl="0" eaLnBrk="1" latinLnBrk="0" hangingPunct="1">
      <a:defRPr sz="2600" kern="1200">
        <a:solidFill>
          <a:schemeClr val="tx1"/>
        </a:solidFill>
        <a:latin typeface="+mn-lt"/>
        <a:ea typeface="+mn-ea"/>
        <a:cs typeface="+mn-cs"/>
      </a:defRPr>
    </a:lvl3pPr>
    <a:lvl4pPr marL="1950690" algn="l" defTabSz="1300460" rtl="0" eaLnBrk="1" latinLnBrk="0" hangingPunct="1">
      <a:defRPr sz="2600" kern="1200">
        <a:solidFill>
          <a:schemeClr val="tx1"/>
        </a:solidFill>
        <a:latin typeface="+mn-lt"/>
        <a:ea typeface="+mn-ea"/>
        <a:cs typeface="+mn-cs"/>
      </a:defRPr>
    </a:lvl4pPr>
    <a:lvl5pPr marL="2600919" algn="l" defTabSz="1300460" rtl="0" eaLnBrk="1" latinLnBrk="0" hangingPunct="1">
      <a:defRPr sz="2600" kern="1200">
        <a:solidFill>
          <a:schemeClr val="tx1"/>
        </a:solidFill>
        <a:latin typeface="+mn-lt"/>
        <a:ea typeface="+mn-ea"/>
        <a:cs typeface="+mn-cs"/>
      </a:defRPr>
    </a:lvl5pPr>
    <a:lvl6pPr marL="3251149" algn="l" defTabSz="1300460" rtl="0" eaLnBrk="1" latinLnBrk="0" hangingPunct="1">
      <a:defRPr sz="2600" kern="1200">
        <a:solidFill>
          <a:schemeClr val="tx1"/>
        </a:solidFill>
        <a:latin typeface="+mn-lt"/>
        <a:ea typeface="+mn-ea"/>
        <a:cs typeface="+mn-cs"/>
      </a:defRPr>
    </a:lvl6pPr>
    <a:lvl7pPr marL="3901379" algn="l" defTabSz="1300460" rtl="0" eaLnBrk="1" latinLnBrk="0" hangingPunct="1">
      <a:defRPr sz="2600" kern="1200">
        <a:solidFill>
          <a:schemeClr val="tx1"/>
        </a:solidFill>
        <a:latin typeface="+mn-lt"/>
        <a:ea typeface="+mn-ea"/>
        <a:cs typeface="+mn-cs"/>
      </a:defRPr>
    </a:lvl7pPr>
    <a:lvl8pPr marL="4551609" algn="l" defTabSz="1300460" rtl="0" eaLnBrk="1" latinLnBrk="0" hangingPunct="1">
      <a:defRPr sz="2600" kern="1200">
        <a:solidFill>
          <a:schemeClr val="tx1"/>
        </a:solidFill>
        <a:latin typeface="+mn-lt"/>
        <a:ea typeface="+mn-ea"/>
        <a:cs typeface="+mn-cs"/>
      </a:defRPr>
    </a:lvl8pPr>
    <a:lvl9pPr marL="5201839" algn="l" defTabSz="1300460" rtl="0" eaLnBrk="1" latinLnBrk="0" hangingPunct="1">
      <a:defRPr sz="2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72">
          <p15:clr>
            <a:srgbClr val="A4A3A4"/>
          </p15:clr>
        </p15:guide>
        <p15:guide id="2" pos="4096">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p:cViewPr varScale="1">
        <p:scale>
          <a:sx n="81" d="100"/>
          <a:sy n="81" d="100"/>
        </p:scale>
        <p:origin x="774" y="102"/>
      </p:cViewPr>
      <p:guideLst>
        <p:guide orient="horz" pos="3072"/>
        <p:guide pos="4096"/>
      </p:guideLst>
    </p:cSldViewPr>
  </p:slideViewPr>
  <p:notesTextViewPr>
    <p:cViewPr>
      <p:scale>
        <a:sx n="100" d="100"/>
        <a:sy n="100" d="100"/>
      </p:scale>
      <p:origin x="0" y="0"/>
    </p:cViewPr>
  </p:notesTextViewPr>
  <p:notesViewPr>
    <p:cSldViewPr>
      <p:cViewPr varScale="1">
        <p:scale>
          <a:sx n="88" d="100"/>
          <a:sy n="88" d="100"/>
        </p:scale>
        <p:origin x="-3870" y="-12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 Id="rId35"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nne-Marit Myklebust" userId="04ce53d5-1c0a-4a93-b5c1-072e3f44aa7f" providerId="ADAL" clId="{3306B8D5-1567-4145-A7D6-46AAD0CE0EC6}"/>
    <pc:docChg chg="modSld">
      <pc:chgData name="Janne-Marit Myklebust" userId="04ce53d5-1c0a-4a93-b5c1-072e3f44aa7f" providerId="ADAL" clId="{3306B8D5-1567-4145-A7D6-46AAD0CE0EC6}" dt="2023-06-21T10:52:21.305" v="0" actId="20577"/>
      <pc:docMkLst>
        <pc:docMk/>
      </pc:docMkLst>
      <pc:sldChg chg="modSp">
        <pc:chgData name="Janne-Marit Myklebust" userId="04ce53d5-1c0a-4a93-b5c1-072e3f44aa7f" providerId="ADAL" clId="{3306B8D5-1567-4145-A7D6-46AAD0CE0EC6}" dt="2023-06-21T10:52:21.305" v="0" actId="20577"/>
        <pc:sldMkLst>
          <pc:docMk/>
          <pc:sldMk cId="874223121" sldId="256"/>
        </pc:sldMkLst>
        <pc:spChg chg="mod">
          <ac:chgData name="Janne-Marit Myklebust" userId="04ce53d5-1c0a-4a93-b5c1-072e3f44aa7f" providerId="ADAL" clId="{3306B8D5-1567-4145-A7D6-46AAD0CE0EC6}" dt="2023-06-21T10:52:21.305" v="0" actId="20577"/>
          <ac:spMkLst>
            <pc:docMk/>
            <pc:sldMk cId="874223121" sldId="256"/>
            <ac:spMk id="6"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nn-NO" dirty="0"/>
          </a:p>
        </p:txBody>
      </p:sp>
      <p:sp>
        <p:nvSpPr>
          <p:cNvPr id="3" name="Plassholder for dato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AC14CA24-7016-4656-97F9-67E557A4310C}" type="datetimeFigureOut">
              <a:rPr lang="nn-NO" smtClean="0"/>
              <a:t>21.06.2023</a:t>
            </a:fld>
            <a:endParaRPr lang="nn-NO" dirty="0"/>
          </a:p>
        </p:txBody>
      </p:sp>
      <p:sp>
        <p:nvSpPr>
          <p:cNvPr id="4" name="Plassholder for bunntekst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nn-NO" dirty="0"/>
          </a:p>
        </p:txBody>
      </p:sp>
      <p:sp>
        <p:nvSpPr>
          <p:cNvPr id="5" name="Plassholder for lysbildenumm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B5989176-5AE8-4C88-BCD1-AF8BA8C530A7}" type="slidenum">
              <a:rPr lang="nn-NO" smtClean="0"/>
              <a:t>‹#›</a:t>
            </a:fld>
            <a:endParaRPr lang="nn-NO" dirty="0"/>
          </a:p>
        </p:txBody>
      </p:sp>
    </p:spTree>
    <p:extLst>
      <p:ext uri="{BB962C8B-B14F-4D97-AF65-F5344CB8AC3E}">
        <p14:creationId xmlns:p14="http://schemas.microsoft.com/office/powerpoint/2010/main" val="21764253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nb-NO"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64C5CF2B-7A12-4327-AADF-660EB76D8825}" type="datetimeFigureOut">
              <a:rPr lang="nb-NO" smtClean="0"/>
              <a:pPr/>
              <a:t>21.06.2023</a:t>
            </a:fld>
            <a:endParaRPr lang="nb-NO"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nb-NO"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nb-NO"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FE14CCF2-DFD4-4282-9806-9C1957D2C750}" type="slidenum">
              <a:rPr lang="nb-NO" smtClean="0"/>
              <a:pPr/>
              <a:t>‹#›</a:t>
            </a:fld>
            <a:endParaRPr lang="nb-NO" dirty="0"/>
          </a:p>
        </p:txBody>
      </p:sp>
    </p:spTree>
    <p:extLst>
      <p:ext uri="{BB962C8B-B14F-4D97-AF65-F5344CB8AC3E}">
        <p14:creationId xmlns:p14="http://schemas.microsoft.com/office/powerpoint/2010/main" val="2934702628"/>
      </p:ext>
    </p:extLst>
  </p:cSld>
  <p:clrMap bg1="lt1" tx1="dk1" bg2="lt2" tx2="dk2" accent1="accent1" accent2="accent2" accent3="accent3" accent4="accent4" accent5="accent5" accent6="accent6" hlink="hlink" folHlink="folHlink"/>
  <p:notesStyle>
    <a:lvl1pPr marL="0" algn="l" defTabSz="1300460" rtl="0" eaLnBrk="1" latinLnBrk="0" hangingPunct="1">
      <a:defRPr sz="1700" kern="1200">
        <a:solidFill>
          <a:schemeClr val="tx1"/>
        </a:solidFill>
        <a:latin typeface="+mn-lt"/>
        <a:ea typeface="+mn-ea"/>
        <a:cs typeface="+mn-cs"/>
      </a:defRPr>
    </a:lvl1pPr>
    <a:lvl2pPr marL="650230" algn="l" defTabSz="1300460" rtl="0" eaLnBrk="1" latinLnBrk="0" hangingPunct="1">
      <a:defRPr sz="1700" kern="1200">
        <a:solidFill>
          <a:schemeClr val="tx1"/>
        </a:solidFill>
        <a:latin typeface="+mn-lt"/>
        <a:ea typeface="+mn-ea"/>
        <a:cs typeface="+mn-cs"/>
      </a:defRPr>
    </a:lvl2pPr>
    <a:lvl3pPr marL="1300460" algn="l" defTabSz="1300460" rtl="0" eaLnBrk="1" latinLnBrk="0" hangingPunct="1">
      <a:defRPr sz="1700" kern="1200">
        <a:solidFill>
          <a:schemeClr val="tx1"/>
        </a:solidFill>
        <a:latin typeface="+mn-lt"/>
        <a:ea typeface="+mn-ea"/>
        <a:cs typeface="+mn-cs"/>
      </a:defRPr>
    </a:lvl3pPr>
    <a:lvl4pPr marL="1950690" algn="l" defTabSz="1300460" rtl="0" eaLnBrk="1" latinLnBrk="0" hangingPunct="1">
      <a:defRPr sz="1700" kern="1200">
        <a:solidFill>
          <a:schemeClr val="tx1"/>
        </a:solidFill>
        <a:latin typeface="+mn-lt"/>
        <a:ea typeface="+mn-ea"/>
        <a:cs typeface="+mn-cs"/>
      </a:defRPr>
    </a:lvl4pPr>
    <a:lvl5pPr marL="2600919" algn="l" defTabSz="1300460" rtl="0" eaLnBrk="1" latinLnBrk="0" hangingPunct="1">
      <a:defRPr sz="1700" kern="1200">
        <a:solidFill>
          <a:schemeClr val="tx1"/>
        </a:solidFill>
        <a:latin typeface="+mn-lt"/>
        <a:ea typeface="+mn-ea"/>
        <a:cs typeface="+mn-cs"/>
      </a:defRPr>
    </a:lvl5pPr>
    <a:lvl6pPr marL="3251149" algn="l" defTabSz="1300460" rtl="0" eaLnBrk="1" latinLnBrk="0" hangingPunct="1">
      <a:defRPr sz="1700" kern="1200">
        <a:solidFill>
          <a:schemeClr val="tx1"/>
        </a:solidFill>
        <a:latin typeface="+mn-lt"/>
        <a:ea typeface="+mn-ea"/>
        <a:cs typeface="+mn-cs"/>
      </a:defRPr>
    </a:lvl6pPr>
    <a:lvl7pPr marL="3901379" algn="l" defTabSz="1300460" rtl="0" eaLnBrk="1" latinLnBrk="0" hangingPunct="1">
      <a:defRPr sz="1700" kern="1200">
        <a:solidFill>
          <a:schemeClr val="tx1"/>
        </a:solidFill>
        <a:latin typeface="+mn-lt"/>
        <a:ea typeface="+mn-ea"/>
        <a:cs typeface="+mn-cs"/>
      </a:defRPr>
    </a:lvl7pPr>
    <a:lvl8pPr marL="4551609" algn="l" defTabSz="1300460" rtl="0" eaLnBrk="1" latinLnBrk="0" hangingPunct="1">
      <a:defRPr sz="1700" kern="1200">
        <a:solidFill>
          <a:schemeClr val="tx1"/>
        </a:solidFill>
        <a:latin typeface="+mn-lt"/>
        <a:ea typeface="+mn-ea"/>
        <a:cs typeface="+mn-cs"/>
      </a:defRPr>
    </a:lvl8pPr>
    <a:lvl9pPr marL="5201839" algn="l" defTabSz="1300460" rtl="0" eaLnBrk="1" latinLnBrk="0" hangingPunct="1">
      <a:defRPr sz="17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tellysbilde">
    <p:spTree>
      <p:nvGrpSpPr>
        <p:cNvPr id="1" name=""/>
        <p:cNvGrpSpPr/>
        <p:nvPr/>
      </p:nvGrpSpPr>
      <p:grpSpPr>
        <a:xfrm>
          <a:off x="0" y="0"/>
          <a:ext cx="0" cy="0"/>
          <a:chOff x="0" y="0"/>
          <a:chExt cx="0" cy="0"/>
        </a:xfrm>
      </p:grpSpPr>
      <p:sp>
        <p:nvSpPr>
          <p:cNvPr id="22" name="Text Placeholder 21"/>
          <p:cNvSpPr>
            <a:spLocks noGrp="1"/>
          </p:cNvSpPr>
          <p:nvPr>
            <p:ph type="body" sz="quarter" idx="12" hasCustomPrompt="1"/>
          </p:nvPr>
        </p:nvSpPr>
        <p:spPr>
          <a:xfrm>
            <a:off x="1133330" y="6799996"/>
            <a:ext cx="11089877" cy="288825"/>
          </a:xfrm>
          <a:prstGeom prst="rect">
            <a:avLst/>
          </a:prstGeom>
        </p:spPr>
        <p:txBody>
          <a:bodyPr/>
          <a:lstStyle>
            <a:lvl1pPr>
              <a:buNone/>
              <a:defRPr sz="1400" b="1" spc="40" baseline="0">
                <a:solidFill>
                  <a:schemeClr val="bg1"/>
                </a:solidFill>
                <a:latin typeface="Arial" pitchFamily="34" charset="0"/>
                <a:cs typeface="Arial" pitchFamily="34" charset="0"/>
              </a:defRPr>
            </a:lvl1pPr>
            <a:lvl2pPr>
              <a:defRPr sz="1400" b="1">
                <a:latin typeface="Arial" pitchFamily="34" charset="0"/>
                <a:cs typeface="Arial" pitchFamily="34" charset="0"/>
              </a:defRPr>
            </a:lvl2pPr>
            <a:lvl3pPr>
              <a:defRPr sz="1400" b="1">
                <a:latin typeface="Arial" pitchFamily="34" charset="0"/>
                <a:cs typeface="Arial" pitchFamily="34" charset="0"/>
              </a:defRPr>
            </a:lvl3pPr>
            <a:lvl4pPr>
              <a:defRPr sz="1400" b="1">
                <a:latin typeface="Arial" pitchFamily="34" charset="0"/>
                <a:cs typeface="Arial" pitchFamily="34" charset="0"/>
              </a:defRPr>
            </a:lvl4pPr>
            <a:lvl5pPr>
              <a:defRPr sz="1400" b="1">
                <a:latin typeface="Arial" pitchFamily="34" charset="0"/>
                <a:cs typeface="Arial" pitchFamily="34" charset="0"/>
              </a:defRPr>
            </a:lvl5pPr>
          </a:lstStyle>
          <a:p>
            <a:pPr lvl="0"/>
            <a:r>
              <a:rPr lang="nb-NO" dirty="0"/>
              <a:t>STILLINGSTITTEL</a:t>
            </a:r>
          </a:p>
        </p:txBody>
      </p:sp>
      <p:sp>
        <p:nvSpPr>
          <p:cNvPr id="20" name="Text Placeholder 19"/>
          <p:cNvSpPr>
            <a:spLocks noGrp="1"/>
          </p:cNvSpPr>
          <p:nvPr>
            <p:ph type="body" sz="quarter" idx="11" hasCustomPrompt="1"/>
          </p:nvPr>
        </p:nvSpPr>
        <p:spPr>
          <a:xfrm>
            <a:off x="1133330" y="6359001"/>
            <a:ext cx="11129710" cy="390008"/>
          </a:xfrm>
          <a:prstGeom prst="rect">
            <a:avLst/>
          </a:prstGeom>
        </p:spPr>
        <p:txBody>
          <a:bodyPr/>
          <a:lstStyle>
            <a:lvl1pPr>
              <a:buNone/>
              <a:defRPr sz="2400" spc="50" baseline="0">
                <a:solidFill>
                  <a:schemeClr val="bg1"/>
                </a:solidFill>
                <a:latin typeface="Times New Roman" pitchFamily="18" charset="0"/>
                <a:cs typeface="Times New Roman" pitchFamily="18" charset="0"/>
              </a:defRPr>
            </a:lvl1pPr>
          </a:lstStyle>
          <a:p>
            <a:pPr lvl="0"/>
            <a:r>
              <a:rPr lang="nb-NO" dirty="0" err="1"/>
              <a:t>Fornamn</a:t>
            </a:r>
            <a:r>
              <a:rPr lang="nb-NO" dirty="0"/>
              <a:t> </a:t>
            </a:r>
            <a:r>
              <a:rPr lang="nb-NO" dirty="0" err="1"/>
              <a:t>Etternamn</a:t>
            </a:r>
            <a:endParaRPr lang="nb-NO" dirty="0"/>
          </a:p>
        </p:txBody>
      </p:sp>
      <p:sp>
        <p:nvSpPr>
          <p:cNvPr id="18" name="Text Placeholder 17"/>
          <p:cNvSpPr>
            <a:spLocks noGrp="1"/>
          </p:cNvSpPr>
          <p:nvPr>
            <p:ph type="body" sz="quarter" idx="10" hasCustomPrompt="1"/>
          </p:nvPr>
        </p:nvSpPr>
        <p:spPr>
          <a:xfrm>
            <a:off x="1122820" y="4332266"/>
            <a:ext cx="2160587" cy="503238"/>
          </a:xfrm>
          <a:prstGeom prst="rect">
            <a:avLst/>
          </a:prstGeom>
        </p:spPr>
        <p:txBody>
          <a:bodyPr/>
          <a:lstStyle>
            <a:lvl1pPr>
              <a:buNone/>
              <a:defRPr sz="2400" spc="100" baseline="0">
                <a:solidFill>
                  <a:schemeClr val="bg1"/>
                </a:solidFill>
                <a:latin typeface="Times New Roman" pitchFamily="18" charset="0"/>
                <a:cs typeface="Times New Roman" pitchFamily="18" charset="0"/>
              </a:defRPr>
            </a:lvl1pPr>
          </a:lstStyle>
          <a:p>
            <a:pPr lvl="0"/>
            <a:fld id="{0876A9DB-B914-4BA8-8762-E18BA71F5E48}" type="datetime1">
              <a:rPr lang="nn-NO" smtClean="0"/>
              <a:t>01.12.2010</a:t>
            </a:fld>
            <a:endParaRPr lang="nb-NO" dirty="0"/>
          </a:p>
        </p:txBody>
      </p:sp>
      <p:sp>
        <p:nvSpPr>
          <p:cNvPr id="2" name="Title 1"/>
          <p:cNvSpPr>
            <a:spLocks noGrp="1"/>
          </p:cNvSpPr>
          <p:nvPr>
            <p:ph type="ctrTitle" hasCustomPrompt="1"/>
          </p:nvPr>
        </p:nvSpPr>
        <p:spPr>
          <a:xfrm>
            <a:off x="1101800" y="3055580"/>
            <a:ext cx="11054080" cy="792088"/>
          </a:xfrm>
          <a:prstGeom prst="rect">
            <a:avLst/>
          </a:prstGeom>
        </p:spPr>
        <p:txBody>
          <a:bodyPr>
            <a:normAutofit/>
          </a:bodyPr>
          <a:lstStyle>
            <a:lvl1pPr algn="l">
              <a:defRPr sz="4200" b="1" cap="all" baseline="0">
                <a:solidFill>
                  <a:schemeClr val="bg1"/>
                </a:solidFill>
                <a:latin typeface="Arial" pitchFamily="34" charset="0"/>
                <a:cs typeface="Arial" pitchFamily="34" charset="0"/>
              </a:defRPr>
            </a:lvl1pPr>
          </a:lstStyle>
          <a:p>
            <a:r>
              <a:rPr lang="nb-NO" dirty="0"/>
              <a:t>Hovedtittel her</a:t>
            </a:r>
          </a:p>
        </p:txBody>
      </p:sp>
      <p:sp>
        <p:nvSpPr>
          <p:cNvPr id="3" name="Subtitle 2"/>
          <p:cNvSpPr>
            <a:spLocks noGrp="1"/>
          </p:cNvSpPr>
          <p:nvPr>
            <p:ph type="subTitle" idx="1" hasCustomPrompt="1"/>
          </p:nvPr>
        </p:nvSpPr>
        <p:spPr>
          <a:xfrm>
            <a:off x="1102978" y="3745693"/>
            <a:ext cx="11088054" cy="586574"/>
          </a:xfrm>
          <a:prstGeom prst="rect">
            <a:avLst/>
          </a:prstGeom>
          <a:noFill/>
        </p:spPr>
        <p:txBody>
          <a:bodyPr/>
          <a:lstStyle>
            <a:lvl1pPr marL="0" indent="0" algn="l">
              <a:buNone/>
              <a:defRPr sz="3000" b="1" spc="100" baseline="0">
                <a:solidFill>
                  <a:schemeClr val="bg1"/>
                </a:solidFill>
                <a:latin typeface="Arial" pitchFamily="34" charset="0"/>
                <a:cs typeface="Arial" pitchFamily="34" charset="0"/>
              </a:defRPr>
            </a:lvl1pPr>
            <a:lvl2pPr marL="650230" indent="0" algn="ctr">
              <a:buNone/>
              <a:defRPr>
                <a:solidFill>
                  <a:schemeClr val="tx1">
                    <a:tint val="75000"/>
                  </a:schemeClr>
                </a:solidFill>
              </a:defRPr>
            </a:lvl2pPr>
            <a:lvl3pPr marL="1300460" indent="0" algn="ctr">
              <a:buNone/>
              <a:defRPr>
                <a:solidFill>
                  <a:schemeClr val="tx1">
                    <a:tint val="75000"/>
                  </a:schemeClr>
                </a:solidFill>
              </a:defRPr>
            </a:lvl3pPr>
            <a:lvl4pPr marL="1950690" indent="0" algn="ctr">
              <a:buNone/>
              <a:defRPr>
                <a:solidFill>
                  <a:schemeClr val="tx1">
                    <a:tint val="75000"/>
                  </a:schemeClr>
                </a:solidFill>
              </a:defRPr>
            </a:lvl4pPr>
            <a:lvl5pPr marL="2600919" indent="0" algn="ctr">
              <a:buNone/>
              <a:defRPr>
                <a:solidFill>
                  <a:schemeClr val="tx1">
                    <a:tint val="75000"/>
                  </a:schemeClr>
                </a:solidFill>
              </a:defRPr>
            </a:lvl5pPr>
            <a:lvl6pPr marL="3251149" indent="0" algn="ctr">
              <a:buNone/>
              <a:defRPr>
                <a:solidFill>
                  <a:schemeClr val="tx1">
                    <a:tint val="75000"/>
                  </a:schemeClr>
                </a:solidFill>
              </a:defRPr>
            </a:lvl6pPr>
            <a:lvl7pPr marL="3901379" indent="0" algn="ctr">
              <a:buNone/>
              <a:defRPr>
                <a:solidFill>
                  <a:schemeClr val="tx1">
                    <a:tint val="75000"/>
                  </a:schemeClr>
                </a:solidFill>
              </a:defRPr>
            </a:lvl7pPr>
            <a:lvl8pPr marL="4551609" indent="0" algn="ctr">
              <a:buNone/>
              <a:defRPr>
                <a:solidFill>
                  <a:schemeClr val="tx1">
                    <a:tint val="75000"/>
                  </a:schemeClr>
                </a:solidFill>
              </a:defRPr>
            </a:lvl8pPr>
            <a:lvl9pPr marL="5201839" indent="0" algn="ctr">
              <a:buNone/>
              <a:defRPr>
                <a:solidFill>
                  <a:schemeClr val="tx1">
                    <a:tint val="75000"/>
                  </a:schemeClr>
                </a:solidFill>
              </a:defRPr>
            </a:lvl9pPr>
          </a:lstStyle>
          <a:p>
            <a:r>
              <a:rPr lang="en-US" dirty="0" err="1"/>
              <a:t>Undertittel</a:t>
            </a:r>
            <a:r>
              <a:rPr lang="en-US" dirty="0"/>
              <a:t> her</a:t>
            </a:r>
            <a:endParaRPr lang="nb-NO" dirty="0"/>
          </a:p>
        </p:txBody>
      </p:sp>
      <p:sp>
        <p:nvSpPr>
          <p:cNvPr id="12" name="Slide Number Placeholder 13"/>
          <p:cNvSpPr txBox="1">
            <a:spLocks/>
          </p:cNvSpPr>
          <p:nvPr userDrawn="1"/>
        </p:nvSpPr>
        <p:spPr>
          <a:xfrm>
            <a:off x="9609647" y="484312"/>
            <a:ext cx="3034453" cy="519289"/>
          </a:xfrm>
          <a:prstGeom prst="rect">
            <a:avLst/>
          </a:prstGeom>
        </p:spPr>
        <p:txBody>
          <a:bodyPr vert="horz" lIns="130046" tIns="65023" rIns="130046" bIns="65023" rtlCol="0" anchor="ctr"/>
          <a:lstStyle>
            <a:lvl1pPr algn="r">
              <a:defRPr/>
            </a:lvl1pPr>
          </a:lstStyle>
          <a:p>
            <a:pPr marL="0" marR="0" lvl="0" indent="0" algn="r" defTabSz="1300460" rtl="0" eaLnBrk="1" fontAlgn="auto" latinLnBrk="0" hangingPunct="1">
              <a:lnSpc>
                <a:spcPct val="100000"/>
              </a:lnSpc>
              <a:spcBef>
                <a:spcPts val="0"/>
              </a:spcBef>
              <a:spcAft>
                <a:spcPts val="0"/>
              </a:spcAft>
              <a:buClrTx/>
              <a:buSzTx/>
              <a:buFontTx/>
              <a:buNone/>
              <a:tabLst/>
              <a:defRPr/>
            </a:pPr>
            <a:r>
              <a:rPr kumimoji="0" lang="nb-NO" sz="800" b="1" i="0" u="none" strike="noStrike" kern="1200" cap="none" spc="0" normalizeH="0" baseline="0" noProof="0" dirty="0">
                <a:ln>
                  <a:noFill/>
                </a:ln>
                <a:solidFill>
                  <a:schemeClr val="tx1"/>
                </a:solidFill>
                <a:effectLst/>
                <a:uLnTx/>
                <a:uFillTx/>
                <a:latin typeface="Arial" pitchFamily="34" charset="0"/>
                <a:ea typeface="+mn-ea"/>
                <a:cs typeface="Arial" pitchFamily="34" charset="0"/>
              </a:rPr>
              <a:t>SIDE </a:t>
            </a:r>
            <a:fld id="{5F964615-1BC5-4204-9A0C-CE7AB87ECAAC}" type="slidenum">
              <a:rPr kumimoji="0" lang="nb-NO" sz="800" b="1" i="0" u="none" strike="noStrike" kern="1200" cap="none" spc="0" normalizeH="0" baseline="0" noProof="0" smtClean="0">
                <a:ln>
                  <a:noFill/>
                </a:ln>
                <a:solidFill>
                  <a:schemeClr val="tx1"/>
                </a:solidFill>
                <a:effectLst/>
                <a:uLnTx/>
                <a:uFillTx/>
                <a:latin typeface="Arial" pitchFamily="34" charset="0"/>
                <a:ea typeface="+mn-ea"/>
                <a:cs typeface="Arial" pitchFamily="34" charset="0"/>
              </a:rPr>
              <a:pPr marL="0" marR="0" lvl="0" indent="0" algn="r" defTabSz="1300460" rtl="0" eaLnBrk="1" fontAlgn="auto" latinLnBrk="0" hangingPunct="1">
                <a:lnSpc>
                  <a:spcPct val="100000"/>
                </a:lnSpc>
                <a:spcBef>
                  <a:spcPts val="0"/>
                </a:spcBef>
                <a:spcAft>
                  <a:spcPts val="0"/>
                </a:spcAft>
                <a:buClrTx/>
                <a:buSzTx/>
                <a:buFontTx/>
                <a:buNone/>
                <a:tabLst/>
                <a:defRPr/>
              </a:pPr>
              <a:t>‹#›</a:t>
            </a:fld>
            <a:endParaRPr kumimoji="0" lang="nb-NO" sz="800" b="1"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13" name="TextBox 12"/>
          <p:cNvSpPr txBox="1"/>
          <p:nvPr userDrawn="1"/>
        </p:nvSpPr>
        <p:spPr>
          <a:xfrm>
            <a:off x="11325930" y="484312"/>
            <a:ext cx="1297150" cy="215444"/>
          </a:xfrm>
          <a:prstGeom prst="rect">
            <a:avLst/>
          </a:prstGeom>
          <a:noFill/>
        </p:spPr>
        <p:txBody>
          <a:bodyPr wrap="none" rtlCol="0">
            <a:spAutoFit/>
          </a:bodyPr>
          <a:lstStyle/>
          <a:p>
            <a:pPr algn="r"/>
            <a:r>
              <a:rPr lang="nb-NO" sz="800" b="1" dirty="0">
                <a:latin typeface="Arial" pitchFamily="34" charset="0"/>
                <a:cs typeface="Arial" pitchFamily="34" charset="0"/>
              </a:rPr>
              <a:t>© ULSTEIN KOMMUNE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Kun tekst">
    <p:spTree>
      <p:nvGrpSpPr>
        <p:cNvPr id="1" name=""/>
        <p:cNvGrpSpPr/>
        <p:nvPr/>
      </p:nvGrpSpPr>
      <p:grpSpPr>
        <a:xfrm>
          <a:off x="0" y="0"/>
          <a:ext cx="0" cy="0"/>
          <a:chOff x="0" y="0"/>
          <a:chExt cx="0" cy="0"/>
        </a:xfrm>
      </p:grpSpPr>
      <p:pic>
        <p:nvPicPr>
          <p:cNvPr id="5" name="Picture 4" descr="PPT_følgeside_netto.jpg"/>
          <p:cNvPicPr>
            <a:picLocks noChangeAspect="1"/>
          </p:cNvPicPr>
          <p:nvPr userDrawn="1"/>
        </p:nvPicPr>
        <p:blipFill>
          <a:blip r:embed="rId2" cstate="print"/>
          <a:stretch>
            <a:fillRect/>
          </a:stretch>
        </p:blipFill>
        <p:spPr>
          <a:xfrm>
            <a:off x="1587" y="0"/>
            <a:ext cx="13001625" cy="9753600"/>
          </a:xfrm>
          <a:prstGeom prst="rect">
            <a:avLst/>
          </a:prstGeom>
        </p:spPr>
      </p:pic>
      <p:sp>
        <p:nvSpPr>
          <p:cNvPr id="12" name="Slide Number Placeholder 13"/>
          <p:cNvSpPr txBox="1">
            <a:spLocks/>
          </p:cNvSpPr>
          <p:nvPr userDrawn="1"/>
        </p:nvSpPr>
        <p:spPr>
          <a:xfrm>
            <a:off x="9609647" y="484312"/>
            <a:ext cx="3034453" cy="519289"/>
          </a:xfrm>
          <a:prstGeom prst="rect">
            <a:avLst/>
          </a:prstGeom>
        </p:spPr>
        <p:txBody>
          <a:bodyPr vert="horz" lIns="130046" tIns="65023" rIns="130046" bIns="65023" rtlCol="0" anchor="ctr"/>
          <a:lstStyle>
            <a:lvl1pPr algn="r">
              <a:defRPr/>
            </a:lvl1pPr>
          </a:lstStyle>
          <a:p>
            <a:pPr marL="0" marR="0" lvl="0" indent="0" algn="r" defTabSz="1300460" rtl="0" eaLnBrk="1" fontAlgn="auto" latinLnBrk="0" hangingPunct="1">
              <a:lnSpc>
                <a:spcPct val="100000"/>
              </a:lnSpc>
              <a:spcBef>
                <a:spcPts val="0"/>
              </a:spcBef>
              <a:spcAft>
                <a:spcPts val="0"/>
              </a:spcAft>
              <a:buClrTx/>
              <a:buSzTx/>
              <a:buFontTx/>
              <a:buNone/>
              <a:tabLst/>
              <a:defRPr/>
            </a:pPr>
            <a:r>
              <a:rPr kumimoji="0" lang="nb-NO" sz="800" b="1" i="0" u="none" strike="noStrike" kern="1200" cap="none" spc="0" normalizeH="0" baseline="0" noProof="0" dirty="0">
                <a:ln>
                  <a:noFill/>
                </a:ln>
                <a:solidFill>
                  <a:schemeClr val="tx1"/>
                </a:solidFill>
                <a:effectLst/>
                <a:uLnTx/>
                <a:uFillTx/>
                <a:latin typeface="Arial" pitchFamily="34" charset="0"/>
                <a:ea typeface="+mn-ea"/>
                <a:cs typeface="Arial" pitchFamily="34" charset="0"/>
              </a:rPr>
              <a:t>SIDE </a:t>
            </a:r>
            <a:fld id="{859026A4-09A8-4EA8-95B1-7C69C9947182}" type="slidenum">
              <a:rPr kumimoji="0" lang="nb-NO" sz="800" b="1" i="0" u="none" strike="noStrike" kern="1200" cap="none" spc="0" normalizeH="0" baseline="0" noProof="0" smtClean="0">
                <a:ln>
                  <a:noFill/>
                </a:ln>
                <a:solidFill>
                  <a:schemeClr val="tx1"/>
                </a:solidFill>
                <a:effectLst/>
                <a:uLnTx/>
                <a:uFillTx/>
                <a:latin typeface="Arial" pitchFamily="34" charset="0"/>
                <a:ea typeface="+mn-ea"/>
                <a:cs typeface="Arial" pitchFamily="34" charset="0"/>
              </a:rPr>
              <a:pPr marL="0" marR="0" lvl="0" indent="0" algn="r" defTabSz="1300460" rtl="0" eaLnBrk="1" fontAlgn="auto" latinLnBrk="0" hangingPunct="1">
                <a:lnSpc>
                  <a:spcPct val="100000"/>
                </a:lnSpc>
                <a:spcBef>
                  <a:spcPts val="0"/>
                </a:spcBef>
                <a:spcAft>
                  <a:spcPts val="0"/>
                </a:spcAft>
                <a:buClrTx/>
                <a:buSzTx/>
                <a:buFontTx/>
                <a:buNone/>
                <a:tabLst/>
                <a:defRPr/>
              </a:pPr>
              <a:t>‹#›</a:t>
            </a:fld>
            <a:endParaRPr kumimoji="0" lang="nb-NO" sz="800" b="1"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13" name="TextBox 12"/>
          <p:cNvSpPr txBox="1"/>
          <p:nvPr userDrawn="1"/>
        </p:nvSpPr>
        <p:spPr>
          <a:xfrm>
            <a:off x="11325930" y="484312"/>
            <a:ext cx="1297150" cy="215444"/>
          </a:xfrm>
          <a:prstGeom prst="rect">
            <a:avLst/>
          </a:prstGeom>
          <a:noFill/>
        </p:spPr>
        <p:txBody>
          <a:bodyPr wrap="none" rtlCol="0">
            <a:spAutoFit/>
          </a:bodyPr>
          <a:lstStyle/>
          <a:p>
            <a:pPr algn="r"/>
            <a:r>
              <a:rPr lang="nb-NO" sz="800" b="1" dirty="0">
                <a:latin typeface="Arial" pitchFamily="34" charset="0"/>
                <a:cs typeface="Arial" pitchFamily="34" charset="0"/>
              </a:rPr>
              <a:t>© ULSTEIN KOMMUNE</a:t>
            </a:r>
          </a:p>
        </p:txBody>
      </p:sp>
      <p:sp>
        <p:nvSpPr>
          <p:cNvPr id="3" name="Plassholder for tekst 2"/>
          <p:cNvSpPr>
            <a:spLocks noGrp="1"/>
          </p:cNvSpPr>
          <p:nvPr>
            <p:ph type="body" sz="quarter" idx="10"/>
          </p:nvPr>
        </p:nvSpPr>
        <p:spPr>
          <a:xfrm>
            <a:off x="651600" y="2275200"/>
            <a:ext cx="11703600" cy="6436800"/>
          </a:xfrm>
          <a:prstGeom prst="rect">
            <a:avLst/>
          </a:prstGeom>
        </p:spPr>
        <p:txBody>
          <a:bodyPr/>
          <a:lstStyle>
            <a:lvl1pPr>
              <a:defRPr>
                <a:latin typeface="Times New Roman" pitchFamily="18" charset="0"/>
                <a:cs typeface="Times New Roman" pitchFamily="18" charset="0"/>
              </a:defRPr>
            </a:lvl1pPr>
            <a:lvl2pPr>
              <a:defRPr>
                <a:latin typeface="Times New Roman" pitchFamily="18" charset="0"/>
                <a:cs typeface="Times New Roman" pitchFamily="18" charset="0"/>
              </a:defRPr>
            </a:lvl2pPr>
            <a:lvl3pPr>
              <a:defRPr>
                <a:latin typeface="Times New Roman" pitchFamily="18" charset="0"/>
                <a:cs typeface="Times New Roman" pitchFamily="18" charset="0"/>
              </a:defRPr>
            </a:lvl3pPr>
            <a:lvl4pPr>
              <a:defRPr>
                <a:latin typeface="Times New Roman" pitchFamily="18" charset="0"/>
                <a:cs typeface="Times New Roman" pitchFamily="18" charset="0"/>
              </a:defRPr>
            </a:lvl4pPr>
            <a:lvl5pPr>
              <a:defRPr>
                <a:latin typeface="Times New Roman" pitchFamily="18" charset="0"/>
                <a:cs typeface="Times New Roman" pitchFamily="18" charset="0"/>
              </a:defRPr>
            </a:lvl5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n-NO" dirty="0"/>
          </a:p>
        </p:txBody>
      </p:sp>
      <p:sp>
        <p:nvSpPr>
          <p:cNvPr id="4" name="Tittel 3"/>
          <p:cNvSpPr>
            <a:spLocks noGrp="1"/>
          </p:cNvSpPr>
          <p:nvPr>
            <p:ph type="title"/>
          </p:nvPr>
        </p:nvSpPr>
        <p:spPr>
          <a:xfrm>
            <a:off x="650875" y="390525"/>
            <a:ext cx="11703050" cy="1625600"/>
          </a:xfrm>
          <a:prstGeom prst="rect">
            <a:avLst/>
          </a:prstGeom>
        </p:spPr>
        <p:txBody>
          <a:bodyPr/>
          <a:lstStyle>
            <a:lvl1pPr>
              <a:defRPr>
                <a:latin typeface="Arial" pitchFamily="34" charset="0"/>
                <a:cs typeface="Arial" pitchFamily="34" charset="0"/>
              </a:defRPr>
            </a:lvl1pPr>
          </a:lstStyle>
          <a:p>
            <a:r>
              <a:rPr lang="nb-NO"/>
              <a:t>Klikk for å redigere tittelstil</a:t>
            </a:r>
            <a:endParaRPr lang="nn-NO" dirty="0"/>
          </a:p>
        </p:txBody>
      </p:sp>
    </p:spTree>
    <p:extLst>
      <p:ext uri="{BB962C8B-B14F-4D97-AF65-F5344CB8AC3E}">
        <p14:creationId xmlns:p14="http://schemas.microsoft.com/office/powerpoint/2010/main" val="36452400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nhald">
    <p:spTree>
      <p:nvGrpSpPr>
        <p:cNvPr id="1" name=""/>
        <p:cNvGrpSpPr/>
        <p:nvPr/>
      </p:nvGrpSpPr>
      <p:grpSpPr>
        <a:xfrm>
          <a:off x="0" y="0"/>
          <a:ext cx="0" cy="0"/>
          <a:chOff x="0" y="0"/>
          <a:chExt cx="0" cy="0"/>
        </a:xfrm>
      </p:grpSpPr>
      <p:pic>
        <p:nvPicPr>
          <p:cNvPr id="5" name="Picture 4" descr="PPT_følgeside_netto.jpg"/>
          <p:cNvPicPr>
            <a:picLocks noChangeAspect="1"/>
          </p:cNvPicPr>
          <p:nvPr userDrawn="1"/>
        </p:nvPicPr>
        <p:blipFill>
          <a:blip r:embed="rId2" cstate="print"/>
          <a:stretch>
            <a:fillRect/>
          </a:stretch>
        </p:blipFill>
        <p:spPr>
          <a:xfrm>
            <a:off x="1587" y="0"/>
            <a:ext cx="13001625" cy="9753600"/>
          </a:xfrm>
          <a:prstGeom prst="rect">
            <a:avLst/>
          </a:prstGeom>
        </p:spPr>
      </p:pic>
      <p:sp>
        <p:nvSpPr>
          <p:cNvPr id="12" name="Slide Number Placeholder 13"/>
          <p:cNvSpPr txBox="1">
            <a:spLocks/>
          </p:cNvSpPr>
          <p:nvPr userDrawn="1"/>
        </p:nvSpPr>
        <p:spPr>
          <a:xfrm>
            <a:off x="9609647" y="484312"/>
            <a:ext cx="3034453" cy="519289"/>
          </a:xfrm>
          <a:prstGeom prst="rect">
            <a:avLst/>
          </a:prstGeom>
        </p:spPr>
        <p:txBody>
          <a:bodyPr vert="horz" lIns="130046" tIns="65023" rIns="130046" bIns="65023" rtlCol="0" anchor="ctr"/>
          <a:lstStyle>
            <a:lvl1pPr algn="r">
              <a:defRPr/>
            </a:lvl1pPr>
          </a:lstStyle>
          <a:p>
            <a:pPr marL="0" marR="0" lvl="0" indent="0" algn="r" defTabSz="1300460" rtl="0" eaLnBrk="1" fontAlgn="auto" latinLnBrk="0" hangingPunct="1">
              <a:lnSpc>
                <a:spcPct val="100000"/>
              </a:lnSpc>
              <a:spcBef>
                <a:spcPts val="0"/>
              </a:spcBef>
              <a:spcAft>
                <a:spcPts val="0"/>
              </a:spcAft>
              <a:buClrTx/>
              <a:buSzTx/>
              <a:buFontTx/>
              <a:buNone/>
              <a:tabLst/>
              <a:defRPr/>
            </a:pPr>
            <a:r>
              <a:rPr kumimoji="0" lang="nb-NO" sz="800" b="1" i="0" u="none" strike="noStrike" kern="1200" cap="none" spc="0" normalizeH="0" baseline="0" noProof="0" dirty="0">
                <a:ln>
                  <a:noFill/>
                </a:ln>
                <a:solidFill>
                  <a:schemeClr val="tx1"/>
                </a:solidFill>
                <a:effectLst/>
                <a:uLnTx/>
                <a:uFillTx/>
                <a:latin typeface="Arial" pitchFamily="34" charset="0"/>
                <a:ea typeface="+mn-ea"/>
                <a:cs typeface="Arial" pitchFamily="34" charset="0"/>
              </a:rPr>
              <a:t>SIDE </a:t>
            </a:r>
            <a:fld id="{859026A4-09A8-4EA8-95B1-7C69C9947182}" type="slidenum">
              <a:rPr kumimoji="0" lang="nb-NO" sz="800" b="1" i="0" u="none" strike="noStrike" kern="1200" cap="none" spc="0" normalizeH="0" baseline="0" noProof="0" smtClean="0">
                <a:ln>
                  <a:noFill/>
                </a:ln>
                <a:solidFill>
                  <a:schemeClr val="tx1"/>
                </a:solidFill>
                <a:effectLst/>
                <a:uLnTx/>
                <a:uFillTx/>
                <a:latin typeface="Arial" pitchFamily="34" charset="0"/>
                <a:ea typeface="+mn-ea"/>
                <a:cs typeface="Arial" pitchFamily="34" charset="0"/>
              </a:rPr>
              <a:pPr marL="0" marR="0" lvl="0" indent="0" algn="r" defTabSz="1300460" rtl="0" eaLnBrk="1" fontAlgn="auto" latinLnBrk="0" hangingPunct="1">
                <a:lnSpc>
                  <a:spcPct val="100000"/>
                </a:lnSpc>
                <a:spcBef>
                  <a:spcPts val="0"/>
                </a:spcBef>
                <a:spcAft>
                  <a:spcPts val="0"/>
                </a:spcAft>
                <a:buClrTx/>
                <a:buSzTx/>
                <a:buFontTx/>
                <a:buNone/>
                <a:tabLst/>
                <a:defRPr/>
              </a:pPr>
              <a:t>‹#›</a:t>
            </a:fld>
            <a:endParaRPr kumimoji="0" lang="nb-NO" sz="800" b="1"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13" name="TextBox 12"/>
          <p:cNvSpPr txBox="1"/>
          <p:nvPr userDrawn="1"/>
        </p:nvSpPr>
        <p:spPr>
          <a:xfrm>
            <a:off x="11325930" y="484312"/>
            <a:ext cx="1297150" cy="215444"/>
          </a:xfrm>
          <a:prstGeom prst="rect">
            <a:avLst/>
          </a:prstGeom>
          <a:noFill/>
        </p:spPr>
        <p:txBody>
          <a:bodyPr wrap="none" rtlCol="0">
            <a:spAutoFit/>
          </a:bodyPr>
          <a:lstStyle/>
          <a:p>
            <a:pPr algn="r"/>
            <a:r>
              <a:rPr lang="nb-NO" sz="800" b="1" dirty="0">
                <a:latin typeface="Arial" pitchFamily="34" charset="0"/>
                <a:cs typeface="Arial" pitchFamily="34" charset="0"/>
              </a:rPr>
              <a:t>© ULSTEIN KOMMUNE</a:t>
            </a:r>
          </a:p>
        </p:txBody>
      </p:sp>
      <p:sp>
        <p:nvSpPr>
          <p:cNvPr id="3" name="Plassholder for innhold 2"/>
          <p:cNvSpPr>
            <a:spLocks noGrp="1"/>
          </p:cNvSpPr>
          <p:nvPr>
            <p:ph sz="quarter" idx="10"/>
          </p:nvPr>
        </p:nvSpPr>
        <p:spPr>
          <a:xfrm>
            <a:off x="651600" y="2275200"/>
            <a:ext cx="11703600" cy="6436800"/>
          </a:xfrm>
          <a:prstGeom prst="rect">
            <a:avLst/>
          </a:prstGeom>
        </p:spPr>
        <p:txBody>
          <a:bodyPr/>
          <a:lstStyle>
            <a:lvl1pPr>
              <a:defRPr>
                <a:latin typeface="Times New Roman" pitchFamily="18" charset="0"/>
                <a:cs typeface="Times New Roman" pitchFamily="18" charset="0"/>
              </a:defRPr>
            </a:lvl1pPr>
            <a:lvl2pPr>
              <a:defRPr>
                <a:latin typeface="Times New Roman" pitchFamily="18" charset="0"/>
                <a:cs typeface="Times New Roman" pitchFamily="18" charset="0"/>
              </a:defRPr>
            </a:lvl2pPr>
            <a:lvl3pPr>
              <a:defRPr>
                <a:latin typeface="Times New Roman" pitchFamily="18" charset="0"/>
                <a:cs typeface="Times New Roman" pitchFamily="18" charset="0"/>
              </a:defRPr>
            </a:lvl3pPr>
            <a:lvl4pPr>
              <a:defRPr>
                <a:latin typeface="Times New Roman" pitchFamily="18" charset="0"/>
                <a:cs typeface="Times New Roman" pitchFamily="18" charset="0"/>
              </a:defRPr>
            </a:lvl4pPr>
            <a:lvl5pPr>
              <a:defRPr>
                <a:latin typeface="Times New Roman" pitchFamily="18" charset="0"/>
                <a:cs typeface="Times New Roman" pitchFamily="18" charset="0"/>
              </a:defRPr>
            </a:lvl5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n-NO" dirty="0"/>
          </a:p>
        </p:txBody>
      </p:sp>
      <p:sp>
        <p:nvSpPr>
          <p:cNvPr id="4" name="Tittel 3"/>
          <p:cNvSpPr>
            <a:spLocks noGrp="1"/>
          </p:cNvSpPr>
          <p:nvPr>
            <p:ph type="title"/>
          </p:nvPr>
        </p:nvSpPr>
        <p:spPr>
          <a:xfrm>
            <a:off x="650875" y="390525"/>
            <a:ext cx="11703050" cy="1625600"/>
          </a:xfrm>
          <a:prstGeom prst="rect">
            <a:avLst/>
          </a:prstGeom>
        </p:spPr>
        <p:txBody>
          <a:bodyPr/>
          <a:lstStyle>
            <a:lvl1pPr>
              <a:defRPr>
                <a:latin typeface="Arial" pitchFamily="34" charset="0"/>
                <a:cs typeface="Arial" pitchFamily="34" charset="0"/>
              </a:defRPr>
            </a:lvl1pPr>
          </a:lstStyle>
          <a:p>
            <a:r>
              <a:rPr lang="nb-NO"/>
              <a:t>Klikk for å redigere tittelstil</a:t>
            </a:r>
            <a:endParaRPr lang="nn-NO" dirty="0"/>
          </a:p>
        </p:txBody>
      </p:sp>
    </p:spTree>
    <p:extLst>
      <p:ext uri="{BB962C8B-B14F-4D97-AF65-F5344CB8AC3E}">
        <p14:creationId xmlns:p14="http://schemas.microsoft.com/office/powerpoint/2010/main" val="3416681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nhald - to bokser">
    <p:spTree>
      <p:nvGrpSpPr>
        <p:cNvPr id="1" name=""/>
        <p:cNvGrpSpPr/>
        <p:nvPr/>
      </p:nvGrpSpPr>
      <p:grpSpPr>
        <a:xfrm>
          <a:off x="0" y="0"/>
          <a:ext cx="0" cy="0"/>
          <a:chOff x="0" y="0"/>
          <a:chExt cx="0" cy="0"/>
        </a:xfrm>
      </p:grpSpPr>
      <p:pic>
        <p:nvPicPr>
          <p:cNvPr id="5" name="Picture 4" descr="PPT_følgeside_netto.jpg"/>
          <p:cNvPicPr>
            <a:picLocks noChangeAspect="1"/>
          </p:cNvPicPr>
          <p:nvPr userDrawn="1"/>
        </p:nvPicPr>
        <p:blipFill>
          <a:blip r:embed="rId2" cstate="print"/>
          <a:stretch>
            <a:fillRect/>
          </a:stretch>
        </p:blipFill>
        <p:spPr>
          <a:xfrm>
            <a:off x="1587" y="0"/>
            <a:ext cx="13001625" cy="9753600"/>
          </a:xfrm>
          <a:prstGeom prst="rect">
            <a:avLst/>
          </a:prstGeom>
        </p:spPr>
      </p:pic>
      <p:sp>
        <p:nvSpPr>
          <p:cNvPr id="12" name="Slide Number Placeholder 13"/>
          <p:cNvSpPr txBox="1">
            <a:spLocks/>
          </p:cNvSpPr>
          <p:nvPr userDrawn="1"/>
        </p:nvSpPr>
        <p:spPr>
          <a:xfrm>
            <a:off x="9609647" y="484312"/>
            <a:ext cx="3034453" cy="519289"/>
          </a:xfrm>
          <a:prstGeom prst="rect">
            <a:avLst/>
          </a:prstGeom>
        </p:spPr>
        <p:txBody>
          <a:bodyPr vert="horz" lIns="130046" tIns="65023" rIns="130046" bIns="65023" rtlCol="0" anchor="ctr"/>
          <a:lstStyle>
            <a:lvl1pPr algn="r">
              <a:defRPr/>
            </a:lvl1pPr>
          </a:lstStyle>
          <a:p>
            <a:pPr marL="0" marR="0" lvl="0" indent="0" algn="r" defTabSz="1300460" rtl="0" eaLnBrk="1" fontAlgn="auto" latinLnBrk="0" hangingPunct="1">
              <a:lnSpc>
                <a:spcPct val="100000"/>
              </a:lnSpc>
              <a:spcBef>
                <a:spcPts val="0"/>
              </a:spcBef>
              <a:spcAft>
                <a:spcPts val="0"/>
              </a:spcAft>
              <a:buClrTx/>
              <a:buSzTx/>
              <a:buFontTx/>
              <a:buNone/>
              <a:tabLst/>
              <a:defRPr/>
            </a:pPr>
            <a:r>
              <a:rPr kumimoji="0" lang="nb-NO" sz="800" b="1" i="0" u="none" strike="noStrike" kern="1200" cap="none" spc="0" normalizeH="0" baseline="0" noProof="0" dirty="0">
                <a:ln>
                  <a:noFill/>
                </a:ln>
                <a:solidFill>
                  <a:schemeClr val="tx1"/>
                </a:solidFill>
                <a:effectLst/>
                <a:uLnTx/>
                <a:uFillTx/>
                <a:latin typeface="Arial" pitchFamily="34" charset="0"/>
                <a:ea typeface="+mn-ea"/>
                <a:cs typeface="Arial" pitchFamily="34" charset="0"/>
              </a:rPr>
              <a:t>SIDE </a:t>
            </a:r>
            <a:fld id="{859026A4-09A8-4EA8-95B1-7C69C9947182}" type="slidenum">
              <a:rPr kumimoji="0" lang="nb-NO" sz="800" b="1" i="0" u="none" strike="noStrike" kern="1200" cap="none" spc="0" normalizeH="0" baseline="0" noProof="0" smtClean="0">
                <a:ln>
                  <a:noFill/>
                </a:ln>
                <a:solidFill>
                  <a:schemeClr val="tx1"/>
                </a:solidFill>
                <a:effectLst/>
                <a:uLnTx/>
                <a:uFillTx/>
                <a:latin typeface="Arial" pitchFamily="34" charset="0"/>
                <a:ea typeface="+mn-ea"/>
                <a:cs typeface="Arial" pitchFamily="34" charset="0"/>
              </a:rPr>
              <a:pPr marL="0" marR="0" lvl="0" indent="0" algn="r" defTabSz="1300460" rtl="0" eaLnBrk="1" fontAlgn="auto" latinLnBrk="0" hangingPunct="1">
                <a:lnSpc>
                  <a:spcPct val="100000"/>
                </a:lnSpc>
                <a:spcBef>
                  <a:spcPts val="0"/>
                </a:spcBef>
                <a:spcAft>
                  <a:spcPts val="0"/>
                </a:spcAft>
                <a:buClrTx/>
                <a:buSzTx/>
                <a:buFontTx/>
                <a:buNone/>
                <a:tabLst/>
                <a:defRPr/>
              </a:pPr>
              <a:t>‹#›</a:t>
            </a:fld>
            <a:endParaRPr kumimoji="0" lang="nb-NO" sz="800" b="1"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13" name="TextBox 12"/>
          <p:cNvSpPr txBox="1"/>
          <p:nvPr userDrawn="1"/>
        </p:nvSpPr>
        <p:spPr>
          <a:xfrm>
            <a:off x="11325930" y="484312"/>
            <a:ext cx="1297150" cy="215444"/>
          </a:xfrm>
          <a:prstGeom prst="rect">
            <a:avLst/>
          </a:prstGeom>
          <a:noFill/>
        </p:spPr>
        <p:txBody>
          <a:bodyPr wrap="none" rtlCol="0">
            <a:spAutoFit/>
          </a:bodyPr>
          <a:lstStyle/>
          <a:p>
            <a:pPr algn="r"/>
            <a:r>
              <a:rPr lang="nb-NO" sz="800" b="1" dirty="0">
                <a:latin typeface="Arial" pitchFamily="34" charset="0"/>
                <a:cs typeface="Arial" pitchFamily="34" charset="0"/>
              </a:rPr>
              <a:t>© ULSTEIN KOMMUNE</a:t>
            </a:r>
          </a:p>
        </p:txBody>
      </p:sp>
      <p:sp>
        <p:nvSpPr>
          <p:cNvPr id="3" name="Plassholder for innhold 2"/>
          <p:cNvSpPr>
            <a:spLocks noGrp="1"/>
          </p:cNvSpPr>
          <p:nvPr>
            <p:ph sz="quarter" idx="10"/>
          </p:nvPr>
        </p:nvSpPr>
        <p:spPr>
          <a:xfrm>
            <a:off x="651600" y="2275200"/>
            <a:ext cx="5774400" cy="6436800"/>
          </a:xfrm>
          <a:prstGeom prst="rect">
            <a:avLst/>
          </a:prstGeom>
        </p:spPr>
        <p:txBody>
          <a:bodyPr/>
          <a:lstStyle>
            <a:lvl1pPr>
              <a:defRPr>
                <a:latin typeface="Times New Roman" pitchFamily="18" charset="0"/>
                <a:cs typeface="Times New Roman" pitchFamily="18" charset="0"/>
              </a:defRPr>
            </a:lvl1pPr>
            <a:lvl2pPr>
              <a:defRPr>
                <a:latin typeface="Times New Roman" pitchFamily="18" charset="0"/>
                <a:cs typeface="Times New Roman" pitchFamily="18" charset="0"/>
              </a:defRPr>
            </a:lvl2pPr>
            <a:lvl3pPr>
              <a:defRPr>
                <a:latin typeface="Times New Roman" pitchFamily="18" charset="0"/>
                <a:cs typeface="Times New Roman" pitchFamily="18" charset="0"/>
              </a:defRPr>
            </a:lvl3pPr>
            <a:lvl4pPr>
              <a:defRPr>
                <a:latin typeface="Times New Roman" pitchFamily="18" charset="0"/>
                <a:cs typeface="Times New Roman" pitchFamily="18" charset="0"/>
              </a:defRPr>
            </a:lvl4pPr>
            <a:lvl5pPr>
              <a:defRPr>
                <a:latin typeface="Times New Roman" pitchFamily="18" charset="0"/>
                <a:cs typeface="Times New Roman" pitchFamily="18" charset="0"/>
              </a:defRPr>
            </a:lvl5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n-NO" dirty="0"/>
          </a:p>
        </p:txBody>
      </p:sp>
      <p:sp>
        <p:nvSpPr>
          <p:cNvPr id="6" name="Plassholder for innhold 5"/>
          <p:cNvSpPr>
            <a:spLocks noGrp="1"/>
          </p:cNvSpPr>
          <p:nvPr>
            <p:ph sz="quarter" idx="11"/>
          </p:nvPr>
        </p:nvSpPr>
        <p:spPr>
          <a:xfrm>
            <a:off x="6577200" y="2275200"/>
            <a:ext cx="5774400" cy="6436800"/>
          </a:xfrm>
          <a:prstGeom prst="rect">
            <a:avLst/>
          </a:prstGeom>
        </p:spPr>
        <p:txBody>
          <a:bodyPr/>
          <a:lstStyle>
            <a:lvl1pPr>
              <a:defRPr>
                <a:latin typeface="Times New Roman" pitchFamily="18" charset="0"/>
                <a:cs typeface="Times New Roman" pitchFamily="18" charset="0"/>
              </a:defRPr>
            </a:lvl1pPr>
            <a:lvl2pPr>
              <a:defRPr>
                <a:latin typeface="Times New Roman" pitchFamily="18" charset="0"/>
                <a:cs typeface="Times New Roman" pitchFamily="18" charset="0"/>
              </a:defRPr>
            </a:lvl2pPr>
            <a:lvl3pPr>
              <a:defRPr>
                <a:latin typeface="Times New Roman" pitchFamily="18" charset="0"/>
                <a:cs typeface="Times New Roman" pitchFamily="18" charset="0"/>
              </a:defRPr>
            </a:lvl3pPr>
            <a:lvl4pPr>
              <a:defRPr>
                <a:latin typeface="Times New Roman" pitchFamily="18" charset="0"/>
                <a:cs typeface="Times New Roman" pitchFamily="18" charset="0"/>
              </a:defRPr>
            </a:lvl4pPr>
            <a:lvl5pPr>
              <a:defRPr>
                <a:latin typeface="Times New Roman" pitchFamily="18" charset="0"/>
                <a:cs typeface="Times New Roman" pitchFamily="18" charset="0"/>
              </a:defRPr>
            </a:lvl5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n-NO" dirty="0"/>
          </a:p>
        </p:txBody>
      </p:sp>
      <p:sp>
        <p:nvSpPr>
          <p:cNvPr id="7" name="Tittel 6"/>
          <p:cNvSpPr>
            <a:spLocks noGrp="1"/>
          </p:cNvSpPr>
          <p:nvPr>
            <p:ph type="title"/>
          </p:nvPr>
        </p:nvSpPr>
        <p:spPr>
          <a:xfrm>
            <a:off x="650875" y="390525"/>
            <a:ext cx="11703050" cy="1625600"/>
          </a:xfrm>
          <a:prstGeom prst="rect">
            <a:avLst/>
          </a:prstGeom>
        </p:spPr>
        <p:txBody>
          <a:bodyPr/>
          <a:lstStyle>
            <a:lvl1pPr>
              <a:defRPr>
                <a:latin typeface="Arial" pitchFamily="34" charset="0"/>
                <a:cs typeface="Arial" pitchFamily="34" charset="0"/>
              </a:defRPr>
            </a:lvl1pPr>
          </a:lstStyle>
          <a:p>
            <a:r>
              <a:rPr lang="nb-NO"/>
              <a:t>Klikk for å redigere tittelstil</a:t>
            </a:r>
            <a:endParaRPr lang="nn-NO" dirty="0"/>
          </a:p>
        </p:txBody>
      </p:sp>
    </p:spTree>
    <p:extLst>
      <p:ext uri="{BB962C8B-B14F-4D97-AF65-F5344CB8AC3E}">
        <p14:creationId xmlns:p14="http://schemas.microsoft.com/office/powerpoint/2010/main" val="35639191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Utan oppsett">
    <p:spTree>
      <p:nvGrpSpPr>
        <p:cNvPr id="1" name=""/>
        <p:cNvGrpSpPr/>
        <p:nvPr/>
      </p:nvGrpSpPr>
      <p:grpSpPr>
        <a:xfrm>
          <a:off x="0" y="0"/>
          <a:ext cx="0" cy="0"/>
          <a:chOff x="0" y="0"/>
          <a:chExt cx="0" cy="0"/>
        </a:xfrm>
      </p:grpSpPr>
      <p:pic>
        <p:nvPicPr>
          <p:cNvPr id="5" name="Picture 4" descr="PPT_følgeside_netto.jpg"/>
          <p:cNvPicPr>
            <a:picLocks noChangeAspect="1"/>
          </p:cNvPicPr>
          <p:nvPr userDrawn="1"/>
        </p:nvPicPr>
        <p:blipFill>
          <a:blip r:embed="rId2" cstate="print"/>
          <a:stretch>
            <a:fillRect/>
          </a:stretch>
        </p:blipFill>
        <p:spPr>
          <a:xfrm>
            <a:off x="1587" y="0"/>
            <a:ext cx="13001625" cy="9753600"/>
          </a:xfrm>
          <a:prstGeom prst="rect">
            <a:avLst/>
          </a:prstGeom>
        </p:spPr>
      </p:pic>
      <p:sp>
        <p:nvSpPr>
          <p:cNvPr id="12" name="Slide Number Placeholder 13"/>
          <p:cNvSpPr txBox="1">
            <a:spLocks/>
          </p:cNvSpPr>
          <p:nvPr userDrawn="1"/>
        </p:nvSpPr>
        <p:spPr>
          <a:xfrm>
            <a:off x="9609647" y="484312"/>
            <a:ext cx="3034453" cy="519289"/>
          </a:xfrm>
          <a:prstGeom prst="rect">
            <a:avLst/>
          </a:prstGeom>
        </p:spPr>
        <p:txBody>
          <a:bodyPr vert="horz" lIns="130046" tIns="65023" rIns="130046" bIns="65023" rtlCol="0" anchor="ctr"/>
          <a:lstStyle>
            <a:lvl1pPr algn="r">
              <a:defRPr/>
            </a:lvl1pPr>
          </a:lstStyle>
          <a:p>
            <a:pPr marL="0" marR="0" lvl="0" indent="0" algn="r" defTabSz="1300460" rtl="0" eaLnBrk="1" fontAlgn="auto" latinLnBrk="0" hangingPunct="1">
              <a:lnSpc>
                <a:spcPct val="100000"/>
              </a:lnSpc>
              <a:spcBef>
                <a:spcPts val="0"/>
              </a:spcBef>
              <a:spcAft>
                <a:spcPts val="0"/>
              </a:spcAft>
              <a:buClrTx/>
              <a:buSzTx/>
              <a:buFontTx/>
              <a:buNone/>
              <a:tabLst/>
              <a:defRPr/>
            </a:pPr>
            <a:r>
              <a:rPr kumimoji="0" lang="nb-NO" sz="800" b="1" i="0" u="none" strike="noStrike" kern="1200" cap="none" spc="0" normalizeH="0" baseline="0" noProof="0" dirty="0">
                <a:ln>
                  <a:noFill/>
                </a:ln>
                <a:solidFill>
                  <a:schemeClr val="tx1"/>
                </a:solidFill>
                <a:effectLst/>
                <a:uLnTx/>
                <a:uFillTx/>
                <a:latin typeface="Arial" pitchFamily="34" charset="0"/>
                <a:ea typeface="+mn-ea"/>
                <a:cs typeface="Arial" pitchFamily="34" charset="0"/>
              </a:rPr>
              <a:t>SIDE </a:t>
            </a:r>
            <a:fld id="{859026A4-09A8-4EA8-95B1-7C69C9947182}" type="slidenum">
              <a:rPr kumimoji="0" lang="nb-NO" sz="800" b="1" i="0" u="none" strike="noStrike" kern="1200" cap="none" spc="0" normalizeH="0" baseline="0" noProof="0" smtClean="0">
                <a:ln>
                  <a:noFill/>
                </a:ln>
                <a:solidFill>
                  <a:schemeClr val="tx1"/>
                </a:solidFill>
                <a:effectLst/>
                <a:uLnTx/>
                <a:uFillTx/>
                <a:latin typeface="Arial" pitchFamily="34" charset="0"/>
                <a:ea typeface="+mn-ea"/>
                <a:cs typeface="Arial" pitchFamily="34" charset="0"/>
              </a:rPr>
              <a:pPr marL="0" marR="0" lvl="0" indent="0" algn="r" defTabSz="1300460" rtl="0" eaLnBrk="1" fontAlgn="auto" latinLnBrk="0" hangingPunct="1">
                <a:lnSpc>
                  <a:spcPct val="100000"/>
                </a:lnSpc>
                <a:spcBef>
                  <a:spcPts val="0"/>
                </a:spcBef>
                <a:spcAft>
                  <a:spcPts val="0"/>
                </a:spcAft>
                <a:buClrTx/>
                <a:buSzTx/>
                <a:buFontTx/>
                <a:buNone/>
                <a:tabLst/>
                <a:defRPr/>
              </a:pPr>
              <a:t>‹#›</a:t>
            </a:fld>
            <a:endParaRPr kumimoji="0" lang="nb-NO" sz="800" b="1"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13" name="TextBox 12"/>
          <p:cNvSpPr txBox="1"/>
          <p:nvPr userDrawn="1"/>
        </p:nvSpPr>
        <p:spPr>
          <a:xfrm>
            <a:off x="11325930" y="484312"/>
            <a:ext cx="1297150" cy="215444"/>
          </a:xfrm>
          <a:prstGeom prst="rect">
            <a:avLst/>
          </a:prstGeom>
          <a:noFill/>
        </p:spPr>
        <p:txBody>
          <a:bodyPr wrap="none" rtlCol="0">
            <a:spAutoFit/>
          </a:bodyPr>
          <a:lstStyle/>
          <a:p>
            <a:pPr algn="r"/>
            <a:r>
              <a:rPr lang="nb-NO" sz="800" b="1" dirty="0">
                <a:latin typeface="Arial" pitchFamily="34" charset="0"/>
                <a:cs typeface="Arial" pitchFamily="34" charset="0"/>
              </a:rPr>
              <a:t>© ULSTEIN KOMMUNE</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descr="PPT_grå_framsideny.jpg"/>
          <p:cNvPicPr>
            <a:picLocks noChangeAspect="1"/>
          </p:cNvPicPr>
          <p:nvPr/>
        </p:nvPicPr>
        <p:blipFill>
          <a:blip r:embed="rId7" cstate="print"/>
          <a:stretch>
            <a:fillRect/>
          </a:stretch>
        </p:blipFill>
        <p:spPr>
          <a:xfrm>
            <a:off x="1587" y="0"/>
            <a:ext cx="13001625" cy="9753600"/>
          </a:xfrm>
          <a:prstGeom prst="rect">
            <a:avLst/>
          </a:prstGeom>
        </p:spPr>
      </p:pic>
      <p:sp>
        <p:nvSpPr>
          <p:cNvPr id="9" name="TextBox 8"/>
          <p:cNvSpPr txBox="1"/>
          <p:nvPr/>
        </p:nvSpPr>
        <p:spPr>
          <a:xfrm>
            <a:off x="11325930" y="484312"/>
            <a:ext cx="1297150" cy="215444"/>
          </a:xfrm>
          <a:prstGeom prst="rect">
            <a:avLst/>
          </a:prstGeom>
          <a:noFill/>
        </p:spPr>
        <p:txBody>
          <a:bodyPr wrap="none" rtlCol="0">
            <a:spAutoFit/>
          </a:bodyPr>
          <a:lstStyle/>
          <a:p>
            <a:pPr algn="r"/>
            <a:r>
              <a:rPr lang="nb-NO" sz="800" b="1" dirty="0">
                <a:latin typeface="Arial" pitchFamily="34" charset="0"/>
                <a:cs typeface="Arial" pitchFamily="34" charset="0"/>
              </a:rPr>
              <a:t>© ULSTEIN KOMMUNE</a:t>
            </a:r>
          </a:p>
        </p:txBody>
      </p:sp>
    </p:spTree>
  </p:cSld>
  <p:clrMap bg1="lt1" tx1="dk1" bg2="lt2" tx2="dk2" accent1="accent1" accent2="accent2" accent3="accent3" accent4="accent4" accent5="accent5" accent6="accent6" hlink="hlink" folHlink="folHlink"/>
  <p:sldLayoutIdLst>
    <p:sldLayoutId id="2147483649" r:id="rId1"/>
    <p:sldLayoutId id="2147483664" r:id="rId2"/>
    <p:sldLayoutId id="2147483663" r:id="rId3"/>
    <p:sldLayoutId id="2147483665" r:id="rId4"/>
    <p:sldLayoutId id="2147483661" r:id="rId5"/>
  </p:sldLayoutIdLst>
  <p:txStyles>
    <p:titleStyle>
      <a:lvl1pPr algn="ctr" defTabSz="1300460" rtl="0" eaLnBrk="1" latinLnBrk="0" hangingPunct="1">
        <a:spcBef>
          <a:spcPct val="0"/>
        </a:spcBef>
        <a:buNone/>
        <a:defRPr sz="6300" kern="1200">
          <a:solidFill>
            <a:schemeClr val="tx1"/>
          </a:solidFill>
          <a:latin typeface="+mj-lt"/>
          <a:ea typeface="+mj-ea"/>
          <a:cs typeface="+mj-cs"/>
        </a:defRPr>
      </a:lvl1pPr>
    </p:titleStyle>
    <p:bodyStyle>
      <a:lvl1pPr marL="487672" indent="-487672" algn="l" defTabSz="1300460" rtl="0" eaLnBrk="1" latinLnBrk="0" hangingPunct="1">
        <a:spcBef>
          <a:spcPct val="20000"/>
        </a:spcBef>
        <a:buFont typeface="Arial" pitchFamily="34" charset="0"/>
        <a:buChar char="•"/>
        <a:defRPr sz="4600" kern="1200">
          <a:solidFill>
            <a:schemeClr val="tx1"/>
          </a:solidFill>
          <a:latin typeface="+mn-lt"/>
          <a:ea typeface="+mn-ea"/>
          <a:cs typeface="+mn-cs"/>
        </a:defRPr>
      </a:lvl1pPr>
      <a:lvl2pPr marL="1056623" indent="-406394" algn="l" defTabSz="1300460" rtl="0" eaLnBrk="1" latinLnBrk="0" hangingPunct="1">
        <a:spcBef>
          <a:spcPct val="20000"/>
        </a:spcBef>
        <a:buFont typeface="Arial" pitchFamily="34" charset="0"/>
        <a:buChar char="–"/>
        <a:defRPr sz="4000" kern="1200">
          <a:solidFill>
            <a:schemeClr val="tx1"/>
          </a:solidFill>
          <a:latin typeface="+mn-lt"/>
          <a:ea typeface="+mn-ea"/>
          <a:cs typeface="+mn-cs"/>
        </a:defRPr>
      </a:lvl2pPr>
      <a:lvl3pPr marL="1625575" indent="-325115" algn="l" defTabSz="1300460"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75804" indent="-325115" algn="l" defTabSz="1300460" rtl="0" eaLnBrk="1" latinLnBrk="0" hangingPunct="1">
        <a:spcBef>
          <a:spcPct val="20000"/>
        </a:spcBef>
        <a:buFont typeface="Arial" pitchFamily="34" charset="0"/>
        <a:buChar char="–"/>
        <a:defRPr sz="2800" kern="1200">
          <a:solidFill>
            <a:schemeClr val="tx1"/>
          </a:solidFill>
          <a:latin typeface="+mn-lt"/>
          <a:ea typeface="+mn-ea"/>
          <a:cs typeface="+mn-cs"/>
        </a:defRPr>
      </a:lvl4pPr>
      <a:lvl5pPr marL="2926034" indent="-325115" algn="l" defTabSz="1300460" rtl="0" eaLnBrk="1" latinLnBrk="0" hangingPunct="1">
        <a:spcBef>
          <a:spcPct val="20000"/>
        </a:spcBef>
        <a:buFont typeface="Arial" pitchFamily="34" charset="0"/>
        <a:buChar char="»"/>
        <a:defRPr sz="2800" kern="1200">
          <a:solidFill>
            <a:schemeClr val="tx1"/>
          </a:solidFill>
          <a:latin typeface="+mn-lt"/>
          <a:ea typeface="+mn-ea"/>
          <a:cs typeface="+mn-cs"/>
        </a:defRPr>
      </a:lvl5pPr>
      <a:lvl6pPr marL="3576264" indent="-325115" algn="l" defTabSz="1300460" rtl="0" eaLnBrk="1" latinLnBrk="0" hangingPunct="1">
        <a:spcBef>
          <a:spcPct val="20000"/>
        </a:spcBef>
        <a:buFont typeface="Arial" pitchFamily="34" charset="0"/>
        <a:buChar char="•"/>
        <a:defRPr sz="2800" kern="1200">
          <a:solidFill>
            <a:schemeClr val="tx1"/>
          </a:solidFill>
          <a:latin typeface="+mn-lt"/>
          <a:ea typeface="+mn-ea"/>
          <a:cs typeface="+mn-cs"/>
        </a:defRPr>
      </a:lvl6pPr>
      <a:lvl7pPr marL="4226494" indent="-325115" algn="l" defTabSz="1300460" rtl="0" eaLnBrk="1" latinLnBrk="0" hangingPunct="1">
        <a:spcBef>
          <a:spcPct val="20000"/>
        </a:spcBef>
        <a:buFont typeface="Arial" pitchFamily="34" charset="0"/>
        <a:buChar char="•"/>
        <a:defRPr sz="2800" kern="1200">
          <a:solidFill>
            <a:schemeClr val="tx1"/>
          </a:solidFill>
          <a:latin typeface="+mn-lt"/>
          <a:ea typeface="+mn-ea"/>
          <a:cs typeface="+mn-cs"/>
        </a:defRPr>
      </a:lvl7pPr>
      <a:lvl8pPr marL="4876724" indent="-325115" algn="l" defTabSz="1300460" rtl="0" eaLnBrk="1" latinLnBrk="0" hangingPunct="1">
        <a:spcBef>
          <a:spcPct val="20000"/>
        </a:spcBef>
        <a:buFont typeface="Arial" pitchFamily="34" charset="0"/>
        <a:buChar char="•"/>
        <a:defRPr sz="2800" kern="1200">
          <a:solidFill>
            <a:schemeClr val="tx1"/>
          </a:solidFill>
          <a:latin typeface="+mn-lt"/>
          <a:ea typeface="+mn-ea"/>
          <a:cs typeface="+mn-cs"/>
        </a:defRPr>
      </a:lvl8pPr>
      <a:lvl9pPr marL="5526954" indent="-325115" algn="l" defTabSz="1300460" rtl="0" eaLnBrk="1" latinLnBrk="0" hangingPunct="1">
        <a:spcBef>
          <a:spcPct val="20000"/>
        </a:spcBef>
        <a:buFont typeface="Arial" pitchFamily="34" charset="0"/>
        <a:buChar char="•"/>
        <a:defRPr sz="2800" kern="1200">
          <a:solidFill>
            <a:schemeClr val="tx1"/>
          </a:solidFill>
          <a:latin typeface="+mn-lt"/>
          <a:ea typeface="+mn-ea"/>
          <a:cs typeface="+mn-cs"/>
        </a:defRPr>
      </a:lvl9pPr>
    </p:bodyStyle>
    <p:otherStyle>
      <a:defPPr>
        <a:defRPr lang="nb-NO"/>
      </a:defPPr>
      <a:lvl1pPr marL="0" algn="l" defTabSz="1300460" rtl="0" eaLnBrk="1" latinLnBrk="0" hangingPunct="1">
        <a:defRPr sz="2600" kern="1200">
          <a:solidFill>
            <a:schemeClr val="tx1"/>
          </a:solidFill>
          <a:latin typeface="+mn-lt"/>
          <a:ea typeface="+mn-ea"/>
          <a:cs typeface="+mn-cs"/>
        </a:defRPr>
      </a:lvl1pPr>
      <a:lvl2pPr marL="650230" algn="l" defTabSz="1300460" rtl="0" eaLnBrk="1" latinLnBrk="0" hangingPunct="1">
        <a:defRPr sz="2600" kern="1200">
          <a:solidFill>
            <a:schemeClr val="tx1"/>
          </a:solidFill>
          <a:latin typeface="+mn-lt"/>
          <a:ea typeface="+mn-ea"/>
          <a:cs typeface="+mn-cs"/>
        </a:defRPr>
      </a:lvl2pPr>
      <a:lvl3pPr marL="1300460" algn="l" defTabSz="1300460" rtl="0" eaLnBrk="1" latinLnBrk="0" hangingPunct="1">
        <a:defRPr sz="2600" kern="1200">
          <a:solidFill>
            <a:schemeClr val="tx1"/>
          </a:solidFill>
          <a:latin typeface="+mn-lt"/>
          <a:ea typeface="+mn-ea"/>
          <a:cs typeface="+mn-cs"/>
        </a:defRPr>
      </a:lvl3pPr>
      <a:lvl4pPr marL="1950690" algn="l" defTabSz="1300460" rtl="0" eaLnBrk="1" latinLnBrk="0" hangingPunct="1">
        <a:defRPr sz="2600" kern="1200">
          <a:solidFill>
            <a:schemeClr val="tx1"/>
          </a:solidFill>
          <a:latin typeface="+mn-lt"/>
          <a:ea typeface="+mn-ea"/>
          <a:cs typeface="+mn-cs"/>
        </a:defRPr>
      </a:lvl4pPr>
      <a:lvl5pPr marL="2600919" algn="l" defTabSz="1300460" rtl="0" eaLnBrk="1" latinLnBrk="0" hangingPunct="1">
        <a:defRPr sz="2600" kern="1200">
          <a:solidFill>
            <a:schemeClr val="tx1"/>
          </a:solidFill>
          <a:latin typeface="+mn-lt"/>
          <a:ea typeface="+mn-ea"/>
          <a:cs typeface="+mn-cs"/>
        </a:defRPr>
      </a:lvl5pPr>
      <a:lvl6pPr marL="3251149" algn="l" defTabSz="1300460" rtl="0" eaLnBrk="1" latinLnBrk="0" hangingPunct="1">
        <a:defRPr sz="2600" kern="1200">
          <a:solidFill>
            <a:schemeClr val="tx1"/>
          </a:solidFill>
          <a:latin typeface="+mn-lt"/>
          <a:ea typeface="+mn-ea"/>
          <a:cs typeface="+mn-cs"/>
        </a:defRPr>
      </a:lvl6pPr>
      <a:lvl7pPr marL="3901379" algn="l" defTabSz="1300460" rtl="0" eaLnBrk="1" latinLnBrk="0" hangingPunct="1">
        <a:defRPr sz="2600" kern="1200">
          <a:solidFill>
            <a:schemeClr val="tx1"/>
          </a:solidFill>
          <a:latin typeface="+mn-lt"/>
          <a:ea typeface="+mn-ea"/>
          <a:cs typeface="+mn-cs"/>
        </a:defRPr>
      </a:lvl7pPr>
      <a:lvl8pPr marL="4551609" algn="l" defTabSz="1300460" rtl="0" eaLnBrk="1" latinLnBrk="0" hangingPunct="1">
        <a:defRPr sz="2600" kern="1200">
          <a:solidFill>
            <a:schemeClr val="tx1"/>
          </a:solidFill>
          <a:latin typeface="+mn-lt"/>
          <a:ea typeface="+mn-ea"/>
          <a:cs typeface="+mn-cs"/>
        </a:defRPr>
      </a:lvl8pPr>
      <a:lvl9pPr marL="5201839" algn="l" defTabSz="130046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barneombudet.no/for-barn-og-unge/barnekonvensjonen"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udir.no/laring-og-trivsel/skolemiljo/tiltak-skolemiljo/skolemiljotiltak-ledelse/#digitale-hendelser"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udir.no/laring-og-trivsel/skolemiljo/aktivitetsplikt/" TargetMode="External"/><Relationship Id="rId2" Type="http://schemas.openxmlformats.org/officeDocument/2006/relationships/hyperlink" Target="https://lovdata.no/dokument/NL/lov/1998-07-17-61/KAPITTEL_11#KAPITTEL_11"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udir.no/laring-og-trivsel/skolemiljo/tiltak-skolemiljo/skolemiljotiltak-vurdering-av-elevens-beste/" TargetMode="External"/><Relationship Id="rId2" Type="http://schemas.openxmlformats.org/officeDocument/2006/relationships/hyperlink" Target="https://www.udir.no/laring-og-trivsel/skolemiljo/tiltak-skolemiljo/"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udir.no/regelverk-og-tilsyn/personvern-for-barnehage-og-skole/slik-behandler-du-personopplysninger-gdp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hyperlink" Target="https://www.udir.no/laring-og-trivsel/skolemiljo/aktivitetsplik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tekst 1"/>
          <p:cNvSpPr>
            <a:spLocks noGrp="1"/>
          </p:cNvSpPr>
          <p:nvPr>
            <p:ph type="body" sz="quarter" idx="12"/>
          </p:nvPr>
        </p:nvSpPr>
        <p:spPr/>
        <p:txBody>
          <a:bodyPr/>
          <a:lstStyle/>
          <a:p>
            <a:r>
              <a:rPr lang="nn-NO" dirty="0"/>
              <a:t>Ulstein kommune</a:t>
            </a:r>
          </a:p>
        </p:txBody>
      </p:sp>
      <p:sp>
        <p:nvSpPr>
          <p:cNvPr id="3" name="Plassholder for tekst 2"/>
          <p:cNvSpPr>
            <a:spLocks noGrp="1"/>
          </p:cNvSpPr>
          <p:nvPr>
            <p:ph type="body" sz="quarter" idx="11"/>
          </p:nvPr>
        </p:nvSpPr>
        <p:spPr/>
        <p:txBody>
          <a:bodyPr/>
          <a:lstStyle/>
          <a:p>
            <a:r>
              <a:rPr lang="nn-NO" dirty="0"/>
              <a:t>Oppvekstetaten</a:t>
            </a:r>
          </a:p>
        </p:txBody>
      </p:sp>
      <p:sp>
        <p:nvSpPr>
          <p:cNvPr id="5" name="Tittel 4"/>
          <p:cNvSpPr>
            <a:spLocks noGrp="1"/>
          </p:cNvSpPr>
          <p:nvPr>
            <p:ph type="ctrTitle"/>
          </p:nvPr>
        </p:nvSpPr>
        <p:spPr/>
        <p:txBody>
          <a:bodyPr/>
          <a:lstStyle/>
          <a:p>
            <a:r>
              <a:rPr lang="nn-NO" dirty="0"/>
              <a:t>§ 9A I OPPLÆRINGSLOVA</a:t>
            </a:r>
          </a:p>
        </p:txBody>
      </p:sp>
      <p:sp>
        <p:nvSpPr>
          <p:cNvPr id="6" name="Undertittel 5"/>
          <p:cNvSpPr>
            <a:spLocks noGrp="1"/>
          </p:cNvSpPr>
          <p:nvPr>
            <p:ph type="subTitle" idx="1"/>
          </p:nvPr>
        </p:nvSpPr>
        <p:spPr/>
        <p:txBody>
          <a:bodyPr/>
          <a:lstStyle/>
          <a:p>
            <a:endParaRPr lang="nn-NO" dirty="0"/>
          </a:p>
          <a:p>
            <a:r>
              <a:rPr lang="nn-NO" dirty="0"/>
              <a:t>Rutine for opplæring av tilsette og korrekt </a:t>
            </a:r>
            <a:br>
              <a:rPr lang="nn-NO" dirty="0"/>
            </a:br>
            <a:r>
              <a:rPr lang="nn-NO" dirty="0"/>
              <a:t>handsaming av § 9A saker</a:t>
            </a:r>
          </a:p>
        </p:txBody>
      </p:sp>
    </p:spTree>
    <p:extLst>
      <p:ext uri="{BB962C8B-B14F-4D97-AF65-F5344CB8AC3E}">
        <p14:creationId xmlns:p14="http://schemas.microsoft.com/office/powerpoint/2010/main" val="8742231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tekst 1"/>
          <p:cNvSpPr>
            <a:spLocks noGrp="1"/>
          </p:cNvSpPr>
          <p:nvPr>
            <p:ph type="body" sz="quarter" idx="10"/>
          </p:nvPr>
        </p:nvSpPr>
        <p:spPr/>
        <p:txBody>
          <a:bodyPr/>
          <a:lstStyle/>
          <a:p>
            <a:pPr marL="0" indent="0">
              <a:buNone/>
            </a:pPr>
            <a:r>
              <a:rPr lang="nn-NO" sz="2400" dirty="0"/>
              <a:t>I mange tilfelle kan plikta til å gripe inn krevje bruk av fysisk makt og tvang til dømes dersom du skal stoppe ein slåstkamp. I slike situasjonar er det viktig å vere klar over at skular ikkje har heimel til bruk av tvang i opplæringslova.</a:t>
            </a:r>
          </a:p>
          <a:p>
            <a:pPr marL="0" indent="0">
              <a:buNone/>
            </a:pPr>
            <a:r>
              <a:rPr lang="nn-NO" sz="2400" b="1" dirty="0"/>
              <a:t>Bruk av fysisk makt er avgrensa av</a:t>
            </a:r>
          </a:p>
          <a:p>
            <a:r>
              <a:rPr lang="nn-NO" sz="2400" dirty="0"/>
              <a:t>straffelova sine bestemmingar</a:t>
            </a:r>
          </a:p>
          <a:p>
            <a:r>
              <a:rPr lang="nn-NO" sz="2400" dirty="0"/>
              <a:t>opplæringslova som seier at elevar ikkje skal refsast fysisk eller utsetjast for krenkande opplevingar</a:t>
            </a:r>
          </a:p>
          <a:p>
            <a:r>
              <a:rPr lang="nn-NO" sz="2400" dirty="0"/>
              <a:t>barnekonvensjonen</a:t>
            </a:r>
          </a:p>
          <a:p>
            <a:endParaRPr lang="nn-NO" sz="2400" dirty="0"/>
          </a:p>
          <a:p>
            <a:pPr marL="0" indent="0">
              <a:buNone/>
            </a:pPr>
            <a:r>
              <a:rPr lang="nn-NO" sz="2400" b="1" dirty="0"/>
              <a:t>Plikta til å gripe inn må vurderast opp mot kva som er lovleg eller ikkje.</a:t>
            </a:r>
          </a:p>
          <a:p>
            <a:r>
              <a:rPr lang="nn-NO" sz="2400" dirty="0"/>
              <a:t>Regel om nødrett og nødverje kan gje grunnlag for å gripe inn på ein måte som elles er ulovleg. Denne unntaksregelen er veldig streng.</a:t>
            </a:r>
          </a:p>
          <a:p>
            <a:r>
              <a:rPr lang="nn-NO" sz="2400" dirty="0"/>
              <a:t>Nødverje og nødrett må berre brukast i heilt ekstraordinære tilfelle for å forsvare liv og helse. </a:t>
            </a:r>
          </a:p>
        </p:txBody>
      </p:sp>
      <p:sp>
        <p:nvSpPr>
          <p:cNvPr id="3" name="Tittel 2"/>
          <p:cNvSpPr>
            <a:spLocks noGrp="1"/>
          </p:cNvSpPr>
          <p:nvPr>
            <p:ph type="title"/>
          </p:nvPr>
        </p:nvSpPr>
        <p:spPr>
          <a:xfrm>
            <a:off x="616257" y="1132384"/>
            <a:ext cx="11703050" cy="1625600"/>
          </a:xfrm>
        </p:spPr>
        <p:txBody>
          <a:bodyPr/>
          <a:lstStyle/>
          <a:p>
            <a:r>
              <a:rPr lang="nn-NO" sz="2800" dirty="0"/>
              <a:t>Bruk av fysisk makt</a:t>
            </a:r>
          </a:p>
        </p:txBody>
      </p:sp>
    </p:spTree>
    <p:extLst>
      <p:ext uri="{BB962C8B-B14F-4D97-AF65-F5344CB8AC3E}">
        <p14:creationId xmlns:p14="http://schemas.microsoft.com/office/powerpoint/2010/main" val="3918839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p:cNvSpPr>
            <a:spLocks noGrp="1"/>
          </p:cNvSpPr>
          <p:nvPr>
            <p:ph type="title"/>
          </p:nvPr>
        </p:nvSpPr>
        <p:spPr>
          <a:xfrm>
            <a:off x="652150" y="4300736"/>
            <a:ext cx="11703050" cy="1625600"/>
          </a:xfrm>
        </p:spPr>
        <p:txBody>
          <a:bodyPr/>
          <a:lstStyle/>
          <a:p>
            <a:r>
              <a:rPr lang="nn-NO" dirty="0"/>
              <a:t>Fase: Varsle</a:t>
            </a:r>
          </a:p>
        </p:txBody>
      </p:sp>
    </p:spTree>
    <p:extLst>
      <p:ext uri="{BB962C8B-B14F-4D97-AF65-F5344CB8AC3E}">
        <p14:creationId xmlns:p14="http://schemas.microsoft.com/office/powerpoint/2010/main" val="31801222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tekst 1"/>
          <p:cNvSpPr>
            <a:spLocks noGrp="1"/>
          </p:cNvSpPr>
          <p:nvPr>
            <p:ph type="body" sz="quarter" idx="10"/>
          </p:nvPr>
        </p:nvSpPr>
        <p:spPr/>
        <p:txBody>
          <a:bodyPr/>
          <a:lstStyle/>
          <a:p>
            <a:pPr marL="0" indent="0">
              <a:buNone/>
            </a:pPr>
            <a:r>
              <a:rPr lang="nn-NO" sz="2400" dirty="0"/>
              <a:t>Alle som jobbar på skulen skal varsle rektor dersom dei ser eller mistenker at ein elev ikkje har eit trygt og godt skulemiljø. Dette skal sikre at rektor får oversikt over korleis elevane har det på skulen, og for å kunne følge opp enkeltsaker.</a:t>
            </a:r>
          </a:p>
          <a:p>
            <a:pPr marL="0" indent="0">
              <a:buNone/>
            </a:pPr>
            <a:endParaRPr lang="nn-NO" sz="2400" dirty="0"/>
          </a:p>
          <a:p>
            <a:pPr marL="0" indent="0">
              <a:buNone/>
            </a:pPr>
            <a:r>
              <a:rPr lang="nn-NO" sz="2400" dirty="0"/>
              <a:t>Rektor kan delegere oppgåva til andre på skulen, men ikkje ansvaret. Rektor har ansvar for at varsla vert handsama på ein forsvarleg måte.</a:t>
            </a:r>
          </a:p>
          <a:p>
            <a:pPr marL="0" indent="0">
              <a:buNone/>
            </a:pPr>
            <a:endParaRPr lang="nn-NO" sz="2400" dirty="0"/>
          </a:p>
          <a:p>
            <a:pPr marL="0" indent="0">
              <a:buNone/>
            </a:pPr>
            <a:r>
              <a:rPr lang="nn-NO" sz="2400" b="1" dirty="0"/>
              <a:t>Låg terskel</a:t>
            </a:r>
          </a:p>
          <a:p>
            <a:pPr marL="0" indent="0">
              <a:buNone/>
            </a:pPr>
            <a:r>
              <a:rPr lang="nn-NO" sz="2400" dirty="0"/>
              <a:t>Det skal vere låg terskel for å melde til rektor. Grunnlag for å melde kan vere</a:t>
            </a:r>
          </a:p>
          <a:p>
            <a:pPr>
              <a:buFontTx/>
              <a:buChar char="-"/>
            </a:pPr>
            <a:r>
              <a:rPr lang="nn-NO" sz="2400" dirty="0"/>
              <a:t>basert på observasjonar av elevane</a:t>
            </a:r>
          </a:p>
          <a:p>
            <a:pPr>
              <a:buFontTx/>
              <a:buChar char="-"/>
            </a:pPr>
            <a:r>
              <a:rPr lang="nn-NO" sz="2400" dirty="0"/>
              <a:t>tilbakemeldingar frå ulike undersøkingar</a:t>
            </a:r>
          </a:p>
          <a:p>
            <a:pPr>
              <a:buFontTx/>
              <a:buChar char="-"/>
            </a:pPr>
            <a:r>
              <a:rPr lang="nn-NO" sz="2400" dirty="0"/>
              <a:t>beskjed frå foreldre eller medelevar</a:t>
            </a:r>
          </a:p>
          <a:p>
            <a:pPr>
              <a:buFontTx/>
              <a:buChar char="-"/>
            </a:pPr>
            <a:r>
              <a:rPr lang="nn-NO" sz="2400" dirty="0"/>
              <a:t>aktivitet til dømes på sosiale medium</a:t>
            </a:r>
          </a:p>
          <a:p>
            <a:pPr>
              <a:buFontTx/>
              <a:buChar char="-"/>
            </a:pPr>
            <a:r>
              <a:rPr lang="nn-NO" sz="2400" dirty="0"/>
              <a:t>at ein elev sjølv seier ifrå at han eller ho ikkje har det godt på skulen</a:t>
            </a:r>
          </a:p>
        </p:txBody>
      </p:sp>
      <p:sp>
        <p:nvSpPr>
          <p:cNvPr id="3" name="Tittel 2"/>
          <p:cNvSpPr>
            <a:spLocks noGrp="1"/>
          </p:cNvSpPr>
          <p:nvPr>
            <p:ph type="title"/>
          </p:nvPr>
        </p:nvSpPr>
        <p:spPr>
          <a:xfrm>
            <a:off x="650875" y="1204392"/>
            <a:ext cx="11703050" cy="1625600"/>
          </a:xfrm>
        </p:spPr>
        <p:txBody>
          <a:bodyPr/>
          <a:lstStyle/>
          <a:p>
            <a:r>
              <a:rPr lang="nn-NO" sz="2800" dirty="0"/>
              <a:t>Alle tilsette har plikt til å varsle om all mistanke</a:t>
            </a:r>
          </a:p>
        </p:txBody>
      </p:sp>
    </p:spTree>
    <p:extLst>
      <p:ext uri="{BB962C8B-B14F-4D97-AF65-F5344CB8AC3E}">
        <p14:creationId xmlns:p14="http://schemas.microsoft.com/office/powerpoint/2010/main" val="2701901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tekst 1"/>
          <p:cNvSpPr>
            <a:spLocks noGrp="1"/>
          </p:cNvSpPr>
          <p:nvPr>
            <p:ph type="body" sz="quarter" idx="10"/>
          </p:nvPr>
        </p:nvSpPr>
        <p:spPr/>
        <p:txBody>
          <a:bodyPr/>
          <a:lstStyle/>
          <a:p>
            <a:pPr marL="0" indent="0">
              <a:buNone/>
            </a:pPr>
            <a:r>
              <a:rPr lang="nn-NO" sz="2400" dirty="0"/>
              <a:t>Det er i opplæringslova eigen regel om skjerpa aktivitetsplikt i saker der det er tilsette som krenkar elevar. </a:t>
            </a:r>
          </a:p>
          <a:p>
            <a:pPr marL="0" indent="0">
              <a:buNone/>
            </a:pPr>
            <a:endParaRPr lang="nn-NO" sz="2400" dirty="0"/>
          </a:p>
          <a:p>
            <a:pPr marL="0" indent="0">
              <a:buNone/>
            </a:pPr>
            <a:r>
              <a:rPr lang="nn-NO" sz="2400" b="1" dirty="0"/>
              <a:t>Du har plikt til å varsle rektor dersom</a:t>
            </a:r>
          </a:p>
          <a:p>
            <a:pPr>
              <a:buFontTx/>
              <a:buChar char="-"/>
            </a:pPr>
            <a:r>
              <a:rPr lang="nn-NO" sz="2400" dirty="0"/>
              <a:t>du ser eller mistenker at ein annan tilsett utøver vald, mobbar, diskriminerer eller trakasserer ein elev</a:t>
            </a:r>
          </a:p>
          <a:p>
            <a:pPr>
              <a:buFontTx/>
              <a:buChar char="-"/>
            </a:pPr>
            <a:endParaRPr lang="nn-NO" sz="2400" dirty="0"/>
          </a:p>
          <a:p>
            <a:pPr marL="0" indent="0">
              <a:buNone/>
            </a:pPr>
            <a:r>
              <a:rPr lang="nn-NO" sz="2400" dirty="0"/>
              <a:t>Rektor har plikt til å varsle skuleeigar, ved skulesjef, når han eller ho får slike varsel. </a:t>
            </a:r>
          </a:p>
          <a:p>
            <a:pPr marL="0" indent="0">
              <a:buNone/>
            </a:pPr>
            <a:endParaRPr lang="nn-NO" sz="2400" dirty="0"/>
          </a:p>
          <a:p>
            <a:pPr marL="0" indent="0">
              <a:buNone/>
            </a:pPr>
            <a:r>
              <a:rPr lang="nn-NO" sz="2400" b="1" dirty="0"/>
              <a:t>Du har plikt til å varsle skuleeigar dersom</a:t>
            </a:r>
          </a:p>
          <a:p>
            <a:pPr marL="0" indent="0">
              <a:buNone/>
            </a:pPr>
            <a:r>
              <a:rPr lang="nn-NO" sz="2400" dirty="0"/>
              <a:t>-     det er ein tilsett i skuleleiinga som krenkar ein elev</a:t>
            </a:r>
          </a:p>
        </p:txBody>
      </p:sp>
      <p:sp>
        <p:nvSpPr>
          <p:cNvPr id="3" name="Tittel 2"/>
          <p:cNvSpPr>
            <a:spLocks noGrp="1"/>
          </p:cNvSpPr>
          <p:nvPr>
            <p:ph type="title"/>
          </p:nvPr>
        </p:nvSpPr>
        <p:spPr>
          <a:xfrm>
            <a:off x="649600" y="1204392"/>
            <a:ext cx="11703050" cy="1625600"/>
          </a:xfrm>
        </p:spPr>
        <p:txBody>
          <a:bodyPr/>
          <a:lstStyle/>
          <a:p>
            <a:r>
              <a:rPr lang="nn-NO" sz="2800" dirty="0"/>
              <a:t>Kva når tilsette mobbar?</a:t>
            </a:r>
          </a:p>
        </p:txBody>
      </p:sp>
    </p:spTree>
    <p:extLst>
      <p:ext uri="{BB962C8B-B14F-4D97-AF65-F5344CB8AC3E}">
        <p14:creationId xmlns:p14="http://schemas.microsoft.com/office/powerpoint/2010/main" val="13038913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tekst 1"/>
          <p:cNvSpPr>
            <a:spLocks noGrp="1"/>
          </p:cNvSpPr>
          <p:nvPr>
            <p:ph type="body" sz="quarter" idx="10"/>
          </p:nvPr>
        </p:nvSpPr>
        <p:spPr/>
        <p:txBody>
          <a:bodyPr/>
          <a:lstStyle/>
          <a:p>
            <a:r>
              <a:rPr lang="nn-NO" sz="2400" dirty="0"/>
              <a:t>Alvorlege saker skal varslast til rektor med ein gong. Andre saker kan det vere forsvarleg å vente med, for eksempel til slutten av skuledagen eller i ei oppsummering for veka. </a:t>
            </a:r>
          </a:p>
          <a:p>
            <a:r>
              <a:rPr lang="nn-NO" sz="2400" dirty="0"/>
              <a:t>Skulen er pliktig til å ha rutine for korleis og når varslinga skal skje. </a:t>
            </a:r>
          </a:p>
          <a:p>
            <a:endParaRPr lang="nn-NO" sz="2400" dirty="0"/>
          </a:p>
          <a:p>
            <a:pPr marL="0" indent="0">
              <a:buNone/>
            </a:pPr>
            <a:endParaRPr lang="nn-NO" sz="2400" b="1" dirty="0"/>
          </a:p>
          <a:p>
            <a:pPr marL="0" indent="0">
              <a:buNone/>
            </a:pPr>
            <a:r>
              <a:rPr lang="nn-NO" sz="2400" b="1" dirty="0"/>
              <a:t>I alvorlege saker skal rektor varsle skuleeigar.</a:t>
            </a:r>
          </a:p>
          <a:p>
            <a:pPr marL="0" indent="0">
              <a:buNone/>
            </a:pPr>
            <a:r>
              <a:rPr lang="nn-NO" sz="2400" dirty="0"/>
              <a:t>Skuleeigar får då moglegheit til å involvere seg i saka og verte kjend med ho, og eventuelt involvere seg i korleis ho skal løysast. Kva som er ei alvorleg sak vil vere ei skjønnsmessig vurdering.</a:t>
            </a:r>
          </a:p>
        </p:txBody>
      </p:sp>
      <p:sp>
        <p:nvSpPr>
          <p:cNvPr id="3" name="Tittel 2"/>
          <p:cNvSpPr>
            <a:spLocks noGrp="1"/>
          </p:cNvSpPr>
          <p:nvPr>
            <p:ph type="title"/>
          </p:nvPr>
        </p:nvSpPr>
        <p:spPr>
          <a:xfrm>
            <a:off x="649600" y="1041600"/>
            <a:ext cx="11703050" cy="1625600"/>
          </a:xfrm>
        </p:spPr>
        <p:txBody>
          <a:bodyPr/>
          <a:lstStyle/>
          <a:p>
            <a:r>
              <a:rPr lang="nn-NO" sz="2800" dirty="0"/>
              <a:t>Kor raskt skal du varsle?</a:t>
            </a:r>
          </a:p>
        </p:txBody>
      </p:sp>
    </p:spTree>
    <p:extLst>
      <p:ext uri="{BB962C8B-B14F-4D97-AF65-F5344CB8AC3E}">
        <p14:creationId xmlns:p14="http://schemas.microsoft.com/office/powerpoint/2010/main" val="6582385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p:cNvSpPr>
            <a:spLocks noGrp="1"/>
          </p:cNvSpPr>
          <p:nvPr>
            <p:ph type="title"/>
          </p:nvPr>
        </p:nvSpPr>
        <p:spPr>
          <a:xfrm>
            <a:off x="651600" y="4084712"/>
            <a:ext cx="11703050" cy="1625600"/>
          </a:xfrm>
        </p:spPr>
        <p:txBody>
          <a:bodyPr/>
          <a:lstStyle/>
          <a:p>
            <a:r>
              <a:rPr lang="nn-NO" dirty="0"/>
              <a:t>Fase: Undersøke</a:t>
            </a:r>
          </a:p>
        </p:txBody>
      </p:sp>
    </p:spTree>
    <p:extLst>
      <p:ext uri="{BB962C8B-B14F-4D97-AF65-F5344CB8AC3E}">
        <p14:creationId xmlns:p14="http://schemas.microsoft.com/office/powerpoint/2010/main" val="34779646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tekst 1"/>
          <p:cNvSpPr>
            <a:spLocks noGrp="1"/>
          </p:cNvSpPr>
          <p:nvPr>
            <p:ph type="body" sz="quarter" idx="10"/>
          </p:nvPr>
        </p:nvSpPr>
        <p:spPr/>
        <p:txBody>
          <a:bodyPr/>
          <a:lstStyle/>
          <a:p>
            <a:r>
              <a:rPr lang="nn-NO" sz="2400" dirty="0"/>
              <a:t>Ved varsel eller mistanke om at ein elev ikkje har det bra, skal skulen undersøke saka med ein gong</a:t>
            </a:r>
          </a:p>
          <a:p>
            <a:r>
              <a:rPr lang="nn-NO" sz="2400" dirty="0"/>
              <a:t>Plikta til å undersøke har like låg terskel som plikta til å varsle</a:t>
            </a:r>
          </a:p>
          <a:p>
            <a:r>
              <a:rPr lang="nn-NO" sz="2400" dirty="0"/>
              <a:t>Grundig undersøking er ein føresetnad for å kunne sette inn gode og eigna tiltak</a:t>
            </a:r>
          </a:p>
          <a:p>
            <a:r>
              <a:rPr lang="nn-NO" sz="2400" dirty="0"/>
              <a:t>Plikta til å undersøke er meir knytt til eleven sine omsorgspersonar på skulen, til dømes kontaktlærar, sosiallærar, rektor, enn av personar med andre type arbeidsoppgåver som til dømesvaktmeister eller reinhaldar</a:t>
            </a:r>
          </a:p>
          <a:p>
            <a:r>
              <a:rPr lang="nn-NO" sz="2400" dirty="0"/>
              <a:t>Særleg strenge krav til rask undersøking av saka dersom det er ein tilsett som mobbar, diskriminerer eller trakasserer ein elev.</a:t>
            </a:r>
          </a:p>
          <a:p>
            <a:r>
              <a:rPr lang="nn-NO" sz="2400" dirty="0"/>
              <a:t>Plikta til å undersøke betyr at skulen skal undersøke eleven si </a:t>
            </a:r>
            <a:r>
              <a:rPr lang="nn-NO" sz="2400" b="1" dirty="0"/>
              <a:t>oppleving </a:t>
            </a:r>
            <a:r>
              <a:rPr lang="nn-NO" sz="2400" dirty="0"/>
              <a:t>av skulemiljøet.</a:t>
            </a:r>
          </a:p>
          <a:p>
            <a:r>
              <a:rPr lang="nn-NO" sz="2400" dirty="0"/>
              <a:t>Undersøkinga må ha som formål å få fram fakta om situasjonen og korleis dette påverkar eleven si oppleving av skulemiljøet. </a:t>
            </a:r>
          </a:p>
          <a:p>
            <a:r>
              <a:rPr lang="nn-NO" sz="2400" dirty="0"/>
              <a:t>Plikta til å undersøke er ikkje avgrensa av skuledagen. Også hendingar på fritid og skuleveg kan utløyse plikt til å undersøke.  </a:t>
            </a:r>
          </a:p>
        </p:txBody>
      </p:sp>
      <p:sp>
        <p:nvSpPr>
          <p:cNvPr id="3" name="Tittel 2"/>
          <p:cNvSpPr>
            <a:spLocks noGrp="1"/>
          </p:cNvSpPr>
          <p:nvPr>
            <p:ph type="title"/>
          </p:nvPr>
        </p:nvSpPr>
        <p:spPr>
          <a:xfrm>
            <a:off x="525736" y="1204392"/>
            <a:ext cx="11703050" cy="1625600"/>
          </a:xfrm>
        </p:spPr>
        <p:txBody>
          <a:bodyPr/>
          <a:lstStyle/>
          <a:p>
            <a:r>
              <a:rPr lang="nn-NO" sz="2800" dirty="0"/>
              <a:t>Undersøk saka dersom nokon seier ifrå om at dei ikkje har det bra</a:t>
            </a:r>
          </a:p>
        </p:txBody>
      </p:sp>
    </p:spTree>
    <p:extLst>
      <p:ext uri="{BB962C8B-B14F-4D97-AF65-F5344CB8AC3E}">
        <p14:creationId xmlns:p14="http://schemas.microsoft.com/office/powerpoint/2010/main" val="18645477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tekst 1"/>
          <p:cNvSpPr>
            <a:spLocks noGrp="1"/>
          </p:cNvSpPr>
          <p:nvPr>
            <p:ph type="body" sz="quarter" idx="10"/>
          </p:nvPr>
        </p:nvSpPr>
        <p:spPr/>
        <p:txBody>
          <a:bodyPr/>
          <a:lstStyle/>
          <a:p>
            <a:pPr marL="0" indent="0">
              <a:buNone/>
            </a:pPr>
            <a:r>
              <a:rPr lang="nn-NO" sz="2400" dirty="0"/>
              <a:t>Skulen har plikt til å syte for at eleven får medverke når dei skal undersøke saka. Dette skjer gjennom å involvere eleven, la eleven verte høyrd.</a:t>
            </a:r>
          </a:p>
          <a:p>
            <a:pPr marL="0" indent="0">
              <a:buNone/>
            </a:pPr>
            <a:endParaRPr lang="nn-NO" sz="2400" dirty="0"/>
          </a:p>
          <a:p>
            <a:pPr marL="0" indent="0">
              <a:buNone/>
            </a:pPr>
            <a:r>
              <a:rPr lang="nn-NO" sz="2400" b="1" dirty="0"/>
              <a:t>Barnets beste skal alltid vere eit grunnleggande omsyn i skulen sitt arbeid, og skulen skal ta omsyn til dette i alle vurderingar og handlingar for å oppfylle aktivitetsplikta.</a:t>
            </a:r>
          </a:p>
          <a:p>
            <a:pPr marL="0" indent="0">
              <a:buNone/>
            </a:pPr>
            <a:endParaRPr lang="nn-NO" sz="2400" b="1" dirty="0"/>
          </a:p>
          <a:p>
            <a:pPr marL="0" indent="0">
              <a:buNone/>
            </a:pPr>
            <a:r>
              <a:rPr lang="nn-NO" sz="2400" b="1" dirty="0">
                <a:hlinkClick r:id="rId2"/>
              </a:rPr>
              <a:t>Barnekonvensjonen</a:t>
            </a:r>
            <a:endParaRPr lang="nn-NO" sz="2400" b="1" dirty="0"/>
          </a:p>
          <a:p>
            <a:pPr marL="0" indent="0">
              <a:buNone/>
            </a:pPr>
            <a:endParaRPr lang="nn-NO" sz="2400" b="1" dirty="0"/>
          </a:p>
          <a:p>
            <a:pPr marL="0" indent="0">
              <a:buNone/>
            </a:pPr>
            <a:r>
              <a:rPr lang="nn-NO" sz="2400" dirty="0"/>
              <a:t>Når skulen undersøker saka kan skulen observere elevane i friminutt, i ein læringssituasjon, dei kan ha samtalar med involverte elever eller nokon som veit noko om saka. Skulen kan også bruke ikkje-anonyme undersøkingar, kartleggingsverktøy eller sosiogram.</a:t>
            </a:r>
          </a:p>
          <a:p>
            <a:pPr marL="0" indent="0">
              <a:buNone/>
            </a:pPr>
            <a:endParaRPr lang="nn-NO" sz="2400" dirty="0"/>
          </a:p>
          <a:p>
            <a:pPr marL="0" indent="0">
              <a:buNone/>
            </a:pPr>
            <a:r>
              <a:rPr lang="nn-NO" sz="2400" b="1" dirty="0"/>
              <a:t>Hugs å vareta elevane sitt personvern. Ikkje utlever opplysningar om dei til andre</a:t>
            </a:r>
            <a:r>
              <a:rPr lang="nn-NO" sz="2400" dirty="0"/>
              <a:t>.</a:t>
            </a:r>
          </a:p>
        </p:txBody>
      </p:sp>
      <p:sp>
        <p:nvSpPr>
          <p:cNvPr id="3" name="Tittel 2"/>
          <p:cNvSpPr>
            <a:spLocks noGrp="1"/>
          </p:cNvSpPr>
          <p:nvPr>
            <p:ph type="title"/>
          </p:nvPr>
        </p:nvSpPr>
        <p:spPr>
          <a:xfrm>
            <a:off x="628132" y="1462400"/>
            <a:ext cx="11703050" cy="1625600"/>
          </a:xfrm>
        </p:spPr>
        <p:txBody>
          <a:bodyPr/>
          <a:lstStyle/>
          <a:p>
            <a:r>
              <a:rPr lang="nn-NO" sz="2800" dirty="0"/>
              <a:t>Eleven har rett til å medverke og rett til å verte høyrd</a:t>
            </a:r>
          </a:p>
        </p:txBody>
      </p:sp>
    </p:spTree>
    <p:extLst>
      <p:ext uri="{BB962C8B-B14F-4D97-AF65-F5344CB8AC3E}">
        <p14:creationId xmlns:p14="http://schemas.microsoft.com/office/powerpoint/2010/main" val="39271451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tekst 1">
            <a:extLst>
              <a:ext uri="{FF2B5EF4-FFF2-40B4-BE49-F238E27FC236}">
                <a16:creationId xmlns:a16="http://schemas.microsoft.com/office/drawing/2014/main" id="{EA23D790-ACDC-4E67-BBA1-435CE8AE924D}"/>
              </a:ext>
            </a:extLst>
          </p:cNvPr>
          <p:cNvSpPr>
            <a:spLocks noGrp="1"/>
          </p:cNvSpPr>
          <p:nvPr>
            <p:ph type="body" sz="quarter" idx="10"/>
          </p:nvPr>
        </p:nvSpPr>
        <p:spPr/>
        <p:txBody>
          <a:bodyPr/>
          <a:lstStyle/>
          <a:p>
            <a:r>
              <a:rPr lang="nn-NO" sz="2400" dirty="0"/>
              <a:t>Skulen har ansvar for å handsame hendingar på nett og hjelpe til med å </a:t>
            </a:r>
            <a:br>
              <a:rPr lang="nn-NO" sz="2400" dirty="0"/>
            </a:br>
            <a:r>
              <a:rPr lang="nn-NO" sz="2400" dirty="0"/>
              <a:t>avgrense skadeomfanget. </a:t>
            </a:r>
          </a:p>
          <a:p>
            <a:r>
              <a:rPr lang="nn-NO" sz="2400" dirty="0"/>
              <a:t>Elevar i sårbare situasjonar kan vere ekstra sårbare på nett. </a:t>
            </a:r>
          </a:p>
          <a:p>
            <a:r>
              <a:rPr lang="nn-NO" sz="2400" dirty="0"/>
              <a:t>Skulen må kontakte politiet ved mistanke om lovbrot. Politiet kan også gi rettleiing. Ved alvorlege hendingar må skulen vurdere å melde til politiet. </a:t>
            </a:r>
          </a:p>
          <a:p>
            <a:r>
              <a:rPr lang="nn-NO" sz="2400" dirty="0"/>
              <a:t>Handtering av alvorlege saker skje gjennom lovlege tiltak. Det er fare for å krenke eleven sine rettar ved å sette inn ulovlege tiltak. </a:t>
            </a:r>
          </a:p>
          <a:p>
            <a:pPr marL="0" indent="0">
              <a:buNone/>
            </a:pPr>
            <a:endParaRPr lang="nn-NO" sz="2400" b="1" dirty="0"/>
          </a:p>
          <a:p>
            <a:pPr marL="0" indent="0">
              <a:buNone/>
            </a:pPr>
            <a:r>
              <a:rPr lang="nn-NO" sz="2400" b="1" dirty="0"/>
              <a:t>Særleg viktig:</a:t>
            </a:r>
          </a:p>
          <a:p>
            <a:r>
              <a:rPr lang="nn-NO" sz="2400" dirty="0"/>
              <a:t>Det er ikkje lov å be om innsyn i eleven sine private meldingar eller </a:t>
            </a:r>
            <a:br>
              <a:rPr lang="nn-NO" sz="2400" dirty="0"/>
            </a:br>
            <a:r>
              <a:rPr lang="nn-NO" sz="2400" dirty="0"/>
              <a:t>innhald på privat utstyr.</a:t>
            </a:r>
          </a:p>
          <a:p>
            <a:r>
              <a:rPr lang="nn-NO" sz="2400" dirty="0"/>
              <a:t>Det er ikkje lovleg å gå inn på andre sine lukka sosiale fora utan samtykke. Dette gjeld også den eller dei som du trur står bak digital mobbing.</a:t>
            </a:r>
          </a:p>
          <a:p>
            <a:endParaRPr lang="nn-NO" sz="2400" dirty="0"/>
          </a:p>
          <a:p>
            <a:r>
              <a:rPr lang="nn-NO" sz="2400" dirty="0"/>
              <a:t>Utfyllande informasjon: </a:t>
            </a:r>
            <a:r>
              <a:rPr lang="nn-NO" sz="2400" dirty="0" err="1">
                <a:hlinkClick r:id="rId2"/>
              </a:rPr>
              <a:t>Forebyggende</a:t>
            </a:r>
            <a:r>
              <a:rPr lang="nn-NO" sz="2400" dirty="0">
                <a:hlinkClick r:id="rId2"/>
              </a:rPr>
              <a:t> tiltak og leders ansvar (udir.no)</a:t>
            </a:r>
            <a:endParaRPr lang="nn-NO" sz="2400" dirty="0"/>
          </a:p>
        </p:txBody>
      </p:sp>
      <p:sp>
        <p:nvSpPr>
          <p:cNvPr id="3" name="Tittel 2">
            <a:extLst>
              <a:ext uri="{FF2B5EF4-FFF2-40B4-BE49-F238E27FC236}">
                <a16:creationId xmlns:a16="http://schemas.microsoft.com/office/drawing/2014/main" id="{46EA4894-2C2A-4F3B-BB2D-BD679B88CBE2}"/>
              </a:ext>
            </a:extLst>
          </p:cNvPr>
          <p:cNvSpPr>
            <a:spLocks noGrp="1"/>
          </p:cNvSpPr>
          <p:nvPr>
            <p:ph type="title"/>
          </p:nvPr>
        </p:nvSpPr>
        <p:spPr>
          <a:xfrm>
            <a:off x="649600" y="1276400"/>
            <a:ext cx="11703050" cy="1625600"/>
          </a:xfrm>
        </p:spPr>
        <p:txBody>
          <a:bodyPr/>
          <a:lstStyle/>
          <a:p>
            <a:r>
              <a:rPr lang="nn-NO" sz="3200" dirty="0"/>
              <a:t>Digitale hendingar</a:t>
            </a:r>
          </a:p>
        </p:txBody>
      </p:sp>
    </p:spTree>
    <p:extLst>
      <p:ext uri="{BB962C8B-B14F-4D97-AF65-F5344CB8AC3E}">
        <p14:creationId xmlns:p14="http://schemas.microsoft.com/office/powerpoint/2010/main" val="21124932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p:cNvSpPr>
            <a:spLocks noGrp="1"/>
          </p:cNvSpPr>
          <p:nvPr>
            <p:ph type="title"/>
          </p:nvPr>
        </p:nvSpPr>
        <p:spPr>
          <a:xfrm>
            <a:off x="652150" y="4444752"/>
            <a:ext cx="11703050" cy="1625600"/>
          </a:xfrm>
        </p:spPr>
        <p:txBody>
          <a:bodyPr/>
          <a:lstStyle/>
          <a:p>
            <a:r>
              <a:rPr lang="nn-NO" dirty="0"/>
              <a:t>Fase: Sette inn tiltak</a:t>
            </a:r>
          </a:p>
        </p:txBody>
      </p:sp>
    </p:spTree>
    <p:extLst>
      <p:ext uri="{BB962C8B-B14F-4D97-AF65-F5344CB8AC3E}">
        <p14:creationId xmlns:p14="http://schemas.microsoft.com/office/powerpoint/2010/main" val="2173184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tekst 1"/>
          <p:cNvSpPr>
            <a:spLocks noGrp="1"/>
          </p:cNvSpPr>
          <p:nvPr>
            <p:ph type="body" sz="quarter" idx="10"/>
          </p:nvPr>
        </p:nvSpPr>
        <p:spPr/>
        <p:txBody>
          <a:bodyPr/>
          <a:lstStyle/>
          <a:p>
            <a:pPr marL="0" indent="0">
              <a:buNone/>
            </a:pPr>
            <a:r>
              <a:rPr lang="nn-NO" sz="2400" dirty="0"/>
              <a:t>Denne presentasjonen er del av Ulstein kommune sitt system for kvalitetsvurdering. </a:t>
            </a:r>
            <a:r>
              <a:rPr lang="nn-NO" sz="2400" b="1" dirty="0"/>
              <a:t>Målsetjinga er at han skal</a:t>
            </a:r>
            <a:endParaRPr lang="nn-NO" sz="2400" dirty="0"/>
          </a:p>
          <a:p>
            <a:r>
              <a:rPr lang="nn-NO" sz="2400" dirty="0"/>
              <a:t>syte for at alle tilsette i Ulsteinskulen får opplæring i korleis oppdage og handtere utfordringar i læringsmiljøet. Rutinen bør brukast ved starten av nytt skuleår, eller når vi har kompetanseheving innanfor emnet. </a:t>
            </a:r>
          </a:p>
          <a:p>
            <a:r>
              <a:rPr lang="nn-NO" sz="2400" dirty="0"/>
              <a:t>syte for at skulane har gode rutinar for korrekt handsaming av § 9A-saker.</a:t>
            </a:r>
          </a:p>
          <a:p>
            <a:endParaRPr lang="nn-NO" sz="2400" dirty="0"/>
          </a:p>
          <a:p>
            <a:pPr marL="0" indent="0">
              <a:buNone/>
            </a:pPr>
            <a:r>
              <a:rPr lang="nn-NO" sz="2400" dirty="0"/>
              <a:t>Rutinen tek utgangspunkt i opplæringslova kapittel 9A. Elevane sitt skulemiljø. </a:t>
            </a:r>
            <a:br>
              <a:rPr lang="nn-NO" sz="2400" dirty="0"/>
            </a:br>
            <a:r>
              <a:rPr lang="nn-NO" sz="2400" dirty="0"/>
              <a:t>Les meir her: </a:t>
            </a:r>
            <a:r>
              <a:rPr lang="nn-NO" sz="2400" dirty="0">
                <a:hlinkClick r:id="rId2"/>
              </a:rPr>
              <a:t>Kapittel 9A</a:t>
            </a:r>
            <a:endParaRPr lang="nn-NO" sz="2400" dirty="0"/>
          </a:p>
          <a:p>
            <a:pPr marL="0" indent="0">
              <a:buNone/>
            </a:pPr>
            <a:endParaRPr lang="nn-NO" sz="2400" dirty="0"/>
          </a:p>
          <a:p>
            <a:pPr marL="0" indent="0">
              <a:buNone/>
            </a:pPr>
            <a:r>
              <a:rPr lang="nn-NO" sz="2400" dirty="0"/>
              <a:t>Rutinen også er knytt til Utdanningsdirektoratet sin rettleiar for arbeid med mobbing og mistrivsel. Les meir her: </a:t>
            </a:r>
            <a:r>
              <a:rPr lang="nn-NO" sz="2400" dirty="0">
                <a:hlinkClick r:id="rId3"/>
              </a:rPr>
              <a:t>Mobbing og mistrivsel - kva skal skulen gjere?</a:t>
            </a:r>
            <a:endParaRPr lang="nn-NO" sz="2400" dirty="0"/>
          </a:p>
        </p:txBody>
      </p:sp>
      <p:sp>
        <p:nvSpPr>
          <p:cNvPr id="3" name="Tittel 2"/>
          <p:cNvSpPr>
            <a:spLocks noGrp="1"/>
          </p:cNvSpPr>
          <p:nvPr>
            <p:ph type="title"/>
          </p:nvPr>
        </p:nvSpPr>
        <p:spPr/>
        <p:txBody>
          <a:bodyPr/>
          <a:lstStyle/>
          <a:p>
            <a:r>
              <a:rPr lang="nn-NO" dirty="0"/>
              <a:t>Målsetjing med rutine</a:t>
            </a:r>
          </a:p>
        </p:txBody>
      </p:sp>
    </p:spTree>
    <p:extLst>
      <p:ext uri="{BB962C8B-B14F-4D97-AF65-F5344CB8AC3E}">
        <p14:creationId xmlns:p14="http://schemas.microsoft.com/office/powerpoint/2010/main" val="20636436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tekst 1"/>
          <p:cNvSpPr>
            <a:spLocks noGrp="1"/>
          </p:cNvSpPr>
          <p:nvPr>
            <p:ph type="body" sz="quarter" idx="10"/>
          </p:nvPr>
        </p:nvSpPr>
        <p:spPr/>
        <p:txBody>
          <a:bodyPr/>
          <a:lstStyle/>
          <a:p>
            <a:pPr marL="0" indent="0">
              <a:buNone/>
            </a:pPr>
            <a:r>
              <a:rPr lang="nn-NO" sz="2400" b="1" dirty="0"/>
              <a:t>Skulen har plikt til å</a:t>
            </a:r>
          </a:p>
          <a:p>
            <a:r>
              <a:rPr lang="nn-NO" sz="2400" dirty="0"/>
              <a:t>sette inn eigna tiltak for alle elevar som opplever at skulemiljøet ikkje er trygt og godt, uansett årsak</a:t>
            </a:r>
          </a:p>
          <a:p>
            <a:r>
              <a:rPr lang="nn-NO" sz="2400" dirty="0"/>
              <a:t>følge opp tiltaka</a:t>
            </a:r>
          </a:p>
          <a:p>
            <a:r>
              <a:rPr lang="nn-NO" sz="2400" dirty="0"/>
              <a:t>evaluere verknaden av tiltaka</a:t>
            </a:r>
          </a:p>
          <a:p>
            <a:r>
              <a:rPr lang="nn-NO" sz="2400" dirty="0"/>
              <a:t>legge til eller endre tiltaka om det er naudsynt</a:t>
            </a:r>
          </a:p>
          <a:p>
            <a:endParaRPr lang="nn-NO" sz="2400" dirty="0"/>
          </a:p>
          <a:p>
            <a:endParaRPr lang="nn-NO" sz="2400" dirty="0"/>
          </a:p>
          <a:p>
            <a:pPr marL="0" indent="0">
              <a:buNone/>
            </a:pPr>
            <a:r>
              <a:rPr lang="nn-NO" sz="2400" dirty="0"/>
              <a:t>Tiltaka må vere lovlege etter opplæringslova. Tilsette har rettar etter arbeidsmiljølova. </a:t>
            </a:r>
          </a:p>
          <a:p>
            <a:pPr marL="0" indent="0">
              <a:buNone/>
            </a:pPr>
            <a:endParaRPr lang="nn-NO" sz="2400" dirty="0"/>
          </a:p>
          <a:p>
            <a:pPr marL="0" indent="0">
              <a:buNone/>
            </a:pPr>
            <a:r>
              <a:rPr lang="nn-NO" sz="2400" b="1" dirty="0"/>
              <a:t>Tiltaka må bygge opp under eit godt skulemiljø, som igjen er ein føresetnad for at elevane får utvikle seg fagleg og sosialt. </a:t>
            </a:r>
          </a:p>
        </p:txBody>
      </p:sp>
      <p:sp>
        <p:nvSpPr>
          <p:cNvPr id="3" name="Tittel 2"/>
          <p:cNvSpPr>
            <a:spLocks noGrp="1"/>
          </p:cNvSpPr>
          <p:nvPr>
            <p:ph type="title"/>
          </p:nvPr>
        </p:nvSpPr>
        <p:spPr>
          <a:xfrm>
            <a:off x="650875" y="1132384"/>
            <a:ext cx="11703050" cy="1625600"/>
          </a:xfrm>
        </p:spPr>
        <p:txBody>
          <a:bodyPr/>
          <a:lstStyle/>
          <a:p>
            <a:r>
              <a:rPr lang="nn-NO" sz="2800" dirty="0"/>
              <a:t>Skulen har plikt til å sette inn eigna tiltak</a:t>
            </a:r>
          </a:p>
        </p:txBody>
      </p:sp>
    </p:spTree>
    <p:extLst>
      <p:ext uri="{BB962C8B-B14F-4D97-AF65-F5344CB8AC3E}">
        <p14:creationId xmlns:p14="http://schemas.microsoft.com/office/powerpoint/2010/main" val="1987695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tekst 1"/>
          <p:cNvSpPr>
            <a:spLocks noGrp="1"/>
          </p:cNvSpPr>
          <p:nvPr>
            <p:ph type="body" sz="quarter" idx="10"/>
          </p:nvPr>
        </p:nvSpPr>
        <p:spPr>
          <a:xfrm>
            <a:off x="650875" y="1420416"/>
            <a:ext cx="11704325" cy="7291584"/>
          </a:xfrm>
        </p:spPr>
        <p:txBody>
          <a:bodyPr/>
          <a:lstStyle/>
          <a:p>
            <a:pPr marL="0" indent="0">
              <a:buNone/>
            </a:pPr>
            <a:r>
              <a:rPr lang="nn-NO" sz="2400" b="1" dirty="0"/>
              <a:t>Det er utarbeidd nettressurs med tiltak i skulemiljøsaker. </a:t>
            </a:r>
          </a:p>
          <a:p>
            <a:pPr marL="0" indent="0">
              <a:buNone/>
            </a:pPr>
            <a:r>
              <a:rPr lang="nn-NO" sz="2400" dirty="0"/>
              <a:t>Les meir om eigna tiltak her: </a:t>
            </a:r>
            <a:r>
              <a:rPr lang="nn-NO" sz="2400" dirty="0">
                <a:hlinkClick r:id="rId2"/>
              </a:rPr>
              <a:t>Tiltak i skulemiljøsaker</a:t>
            </a:r>
            <a:endParaRPr lang="nn-NO" sz="2400" dirty="0"/>
          </a:p>
          <a:p>
            <a:pPr marL="0" indent="0">
              <a:buNone/>
            </a:pPr>
            <a:endParaRPr lang="nn-NO" sz="2400" dirty="0"/>
          </a:p>
          <a:p>
            <a:pPr marL="0" indent="0">
              <a:buNone/>
            </a:pPr>
            <a:r>
              <a:rPr lang="nn-NO" sz="2400" b="1" dirty="0"/>
              <a:t>Hugs å vurdere barnets beste</a:t>
            </a:r>
          </a:p>
          <a:p>
            <a:pPr marL="0" indent="0">
              <a:buNone/>
            </a:pPr>
            <a:r>
              <a:rPr lang="nn-NO" sz="2400" dirty="0"/>
              <a:t>Eigna tiltak bør ta utgangspunkt i barn sin rett til å verte høyrt og direkte vurdert opp mot kva som er barnet sitt beste. </a:t>
            </a:r>
          </a:p>
          <a:p>
            <a:pPr marL="0" indent="0">
              <a:buNone/>
            </a:pPr>
            <a:endParaRPr lang="nn-NO" sz="2400" dirty="0"/>
          </a:p>
          <a:p>
            <a:pPr marL="0" indent="0">
              <a:buNone/>
            </a:pPr>
            <a:r>
              <a:rPr lang="nn-NO" sz="2400" dirty="0"/>
              <a:t>Korleis gjere vurderingar rundt barnets beste? Les her: </a:t>
            </a:r>
            <a:r>
              <a:rPr lang="nn-NO" sz="2400" dirty="0">
                <a:hlinkClick r:id="rId3"/>
              </a:rPr>
              <a:t>Vurdering av barnets beste</a:t>
            </a:r>
            <a:endParaRPr lang="nn-NO" sz="2400" dirty="0"/>
          </a:p>
          <a:p>
            <a:pPr marL="0" indent="0">
              <a:buNone/>
            </a:pPr>
            <a:endParaRPr lang="nn-NO" sz="2400" dirty="0"/>
          </a:p>
          <a:p>
            <a:pPr marL="0" indent="0">
              <a:buNone/>
            </a:pPr>
            <a:r>
              <a:rPr lang="nn-NO" sz="2400" b="1" dirty="0"/>
              <a:t>Lovlege tiltak</a:t>
            </a:r>
          </a:p>
          <a:p>
            <a:pPr marL="0" indent="0">
              <a:buNone/>
            </a:pPr>
            <a:r>
              <a:rPr lang="nn-NO" sz="2400" dirty="0"/>
              <a:t>Tiltaka må, i tillegg til å vere eigna, vere lovlege. Skulen har ikkje rett til å bruke tvang. Elev eller foreldre kan heller ikkje samtykke til at skulen bryt lovverket. </a:t>
            </a:r>
          </a:p>
          <a:p>
            <a:pPr marL="0" indent="0">
              <a:buNone/>
            </a:pPr>
            <a:endParaRPr lang="nn-NO" sz="2400" dirty="0"/>
          </a:p>
          <a:p>
            <a:pPr marL="0" indent="0">
              <a:buNone/>
            </a:pPr>
            <a:r>
              <a:rPr lang="nn-NO" sz="2400" dirty="0"/>
              <a:t>Tiltaka må vare så lenge at eleven får oppfylt retten til å ha eit trygt og godt skulemiljø. Skulen har plikt til å følgje opp og evaluere verknad av tiltaka. Tiltaka skal evaluerast saman med elev og foreldre. </a:t>
            </a:r>
          </a:p>
          <a:p>
            <a:pPr marL="0" indent="0">
              <a:buNone/>
            </a:pPr>
            <a:endParaRPr lang="nn-NO" sz="2400" dirty="0"/>
          </a:p>
        </p:txBody>
      </p:sp>
      <p:sp>
        <p:nvSpPr>
          <p:cNvPr id="3" name="Tittel 2"/>
          <p:cNvSpPr>
            <a:spLocks noGrp="1"/>
          </p:cNvSpPr>
          <p:nvPr>
            <p:ph type="title"/>
          </p:nvPr>
        </p:nvSpPr>
        <p:spPr>
          <a:xfrm>
            <a:off x="649600" y="607616"/>
            <a:ext cx="11703050" cy="1625600"/>
          </a:xfrm>
        </p:spPr>
        <p:txBody>
          <a:bodyPr/>
          <a:lstStyle/>
          <a:p>
            <a:r>
              <a:rPr lang="nn-NO" sz="2800" dirty="0"/>
              <a:t>Kva er eigna tiltak?</a:t>
            </a:r>
          </a:p>
        </p:txBody>
      </p:sp>
    </p:spTree>
    <p:extLst>
      <p:ext uri="{BB962C8B-B14F-4D97-AF65-F5344CB8AC3E}">
        <p14:creationId xmlns:p14="http://schemas.microsoft.com/office/powerpoint/2010/main" val="22670085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p:cNvSpPr>
            <a:spLocks noGrp="1"/>
          </p:cNvSpPr>
          <p:nvPr>
            <p:ph type="title"/>
          </p:nvPr>
        </p:nvSpPr>
        <p:spPr>
          <a:xfrm>
            <a:off x="633216" y="4444752"/>
            <a:ext cx="11703050" cy="1625600"/>
          </a:xfrm>
        </p:spPr>
        <p:txBody>
          <a:bodyPr/>
          <a:lstStyle/>
          <a:p>
            <a:r>
              <a:rPr lang="nn-NO" dirty="0"/>
              <a:t>Fase: Dokumentere</a:t>
            </a:r>
          </a:p>
        </p:txBody>
      </p:sp>
    </p:spTree>
    <p:extLst>
      <p:ext uri="{BB962C8B-B14F-4D97-AF65-F5344CB8AC3E}">
        <p14:creationId xmlns:p14="http://schemas.microsoft.com/office/powerpoint/2010/main" val="7885894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tekst 1"/>
          <p:cNvSpPr>
            <a:spLocks noGrp="1"/>
          </p:cNvSpPr>
          <p:nvPr>
            <p:ph type="body" sz="quarter" idx="10"/>
          </p:nvPr>
        </p:nvSpPr>
        <p:spPr>
          <a:xfrm>
            <a:off x="621519" y="1852464"/>
            <a:ext cx="11703600" cy="6004752"/>
          </a:xfrm>
        </p:spPr>
        <p:txBody>
          <a:bodyPr lIns="91440" tIns="45720" rIns="91440" bIns="45720" anchor="t"/>
          <a:lstStyle/>
          <a:p>
            <a:pPr marL="0" indent="0">
              <a:buNone/>
            </a:pPr>
            <a:r>
              <a:rPr lang="nn-NO" sz="2400" dirty="0"/>
              <a:t>Skulen må sette inn tiltak som fører til handling og endring til det betre for eleven. Skulen må dokumentere skriftleg kva dei gjer for å syte for at eleven får det trygt og godt på skulen.</a:t>
            </a:r>
          </a:p>
          <a:p>
            <a:pPr marL="0" indent="0">
              <a:buNone/>
            </a:pPr>
            <a:endParaRPr lang="nn-NO" sz="2400" dirty="0"/>
          </a:p>
          <a:p>
            <a:pPr marL="0" indent="0">
              <a:buNone/>
            </a:pPr>
            <a:r>
              <a:rPr lang="nn-NO" sz="2400" b="1" dirty="0"/>
              <a:t>Skulen har to dokumentasjonsplikter</a:t>
            </a:r>
          </a:p>
          <a:p>
            <a:pPr marL="0" indent="0">
              <a:buNone/>
            </a:pPr>
            <a:r>
              <a:rPr lang="nn-NO" sz="2400" dirty="0"/>
              <a:t>1: Dokumentere kva tiltak skulen planlegg å gjennomføre – gjennom ein </a:t>
            </a:r>
            <a:r>
              <a:rPr lang="nn-NO" sz="2400" u="sng" dirty="0"/>
              <a:t>Aktivitetsplan</a:t>
            </a:r>
          </a:p>
          <a:p>
            <a:pPr marL="0" indent="0">
              <a:buNone/>
            </a:pPr>
            <a:r>
              <a:rPr lang="nn-NO" sz="2400" dirty="0"/>
              <a:t>2: Dokumentere kva skulen har gjort for å følge opp delpliktene i kvar enkelt sak (følge med, gripe inn, varsle, undersøke og sette inn tiltak)</a:t>
            </a:r>
          </a:p>
          <a:p>
            <a:pPr marL="0" indent="0">
              <a:buNone/>
            </a:pPr>
            <a:endParaRPr lang="nn-NO" sz="2400" dirty="0"/>
          </a:p>
          <a:p>
            <a:pPr marL="0" indent="0">
              <a:buNone/>
            </a:pPr>
            <a:r>
              <a:rPr lang="nn-NO" sz="2400" b="1" dirty="0"/>
              <a:t>Dokumentasjonen skal sikre at</a:t>
            </a:r>
          </a:p>
          <a:p>
            <a:pPr marL="487045" indent="-487045"/>
            <a:r>
              <a:rPr lang="nn-NO" sz="2400" dirty="0">
                <a:latin typeface="Times New Roman"/>
                <a:cs typeface="Times New Roman"/>
              </a:rPr>
              <a:t>elev og foreldre får eit bevis på at skulen tek saka seriøst og at dei forpliktar seg til å hjelpe eleven. </a:t>
            </a:r>
            <a:endParaRPr lang="nn-NO" sz="2400" dirty="0"/>
          </a:p>
          <a:p>
            <a:pPr marL="487045" indent="-487045"/>
            <a:r>
              <a:rPr lang="nn-NO" sz="2400" dirty="0"/>
              <a:t>Fylkesmannen raskt kan få oversikt dersom saka vert meldt dit.</a:t>
            </a:r>
          </a:p>
          <a:p>
            <a:pPr marL="487045" indent="-487045"/>
            <a:r>
              <a:rPr lang="nn-NO" sz="2400" dirty="0">
                <a:latin typeface="Times New Roman"/>
                <a:cs typeface="Times New Roman"/>
              </a:rPr>
              <a:t>saka vert tilstrekkeleg omtalt ved eventuelle tilsyn, erstatningssaker eller straffesaker.</a:t>
            </a:r>
          </a:p>
          <a:p>
            <a:pPr marL="487045" indent="-487045"/>
            <a:endParaRPr lang="nn-NO" sz="2400" dirty="0"/>
          </a:p>
          <a:p>
            <a:pPr marL="0" indent="0">
              <a:buNone/>
            </a:pPr>
            <a:r>
              <a:rPr lang="nn-NO" sz="2400" b="1" dirty="0"/>
              <a:t>MAL for Aktivitetsplan er i Sikker Arbeidsflyt </a:t>
            </a:r>
          </a:p>
        </p:txBody>
      </p:sp>
      <p:sp>
        <p:nvSpPr>
          <p:cNvPr id="3" name="Tittel 2"/>
          <p:cNvSpPr>
            <a:spLocks noGrp="1"/>
          </p:cNvSpPr>
          <p:nvPr>
            <p:ph type="title"/>
          </p:nvPr>
        </p:nvSpPr>
        <p:spPr>
          <a:xfrm>
            <a:off x="655441" y="607616"/>
            <a:ext cx="11703050" cy="1625600"/>
          </a:xfrm>
        </p:spPr>
        <p:txBody>
          <a:bodyPr/>
          <a:lstStyle/>
          <a:p>
            <a:r>
              <a:rPr lang="nn-NO" sz="2800" dirty="0"/>
              <a:t>Skulen må dokumentere kva som vert gjort</a:t>
            </a:r>
          </a:p>
        </p:txBody>
      </p:sp>
    </p:spTree>
    <p:extLst>
      <p:ext uri="{BB962C8B-B14F-4D97-AF65-F5344CB8AC3E}">
        <p14:creationId xmlns:p14="http://schemas.microsoft.com/office/powerpoint/2010/main" val="15701649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tekst 1"/>
          <p:cNvSpPr>
            <a:spLocks noGrp="1"/>
          </p:cNvSpPr>
          <p:nvPr>
            <p:ph type="body" sz="quarter" idx="10"/>
          </p:nvPr>
        </p:nvSpPr>
        <p:spPr/>
        <p:txBody>
          <a:bodyPr lIns="91440" tIns="45720" rIns="91440" bIns="45720" anchor="t"/>
          <a:lstStyle/>
          <a:p>
            <a:pPr marL="0" indent="0">
              <a:buNone/>
            </a:pPr>
            <a:r>
              <a:rPr lang="nn-NO" sz="2400" dirty="0"/>
              <a:t>Aktivitetsplanen er ein skriftleg plan skulen må lage når skulen får vite at ein elev ikkje har det trygt og godt på skulen. Aktivitetsplanen treng ikkje vere knytt til ein bestemt elev, men kan ta utgangspunkt i ein situasjon eller utfordring der fleire elevar er involvert. </a:t>
            </a:r>
          </a:p>
          <a:p>
            <a:pPr marL="0" indent="0">
              <a:buNone/>
            </a:pPr>
            <a:endParaRPr lang="nn-NO" sz="2400" dirty="0"/>
          </a:p>
          <a:p>
            <a:pPr marL="0" indent="0">
              <a:buNone/>
            </a:pPr>
            <a:r>
              <a:rPr lang="nn-NO" sz="2400" b="1" dirty="0"/>
              <a:t>Aktivitetsplanen skal minimum innehalde informasjon om</a:t>
            </a:r>
          </a:p>
          <a:p>
            <a:pPr marL="487045" indent="-487045"/>
            <a:r>
              <a:rPr lang="nn-NO" sz="2400" dirty="0"/>
              <a:t>kva problem som skal løysast</a:t>
            </a:r>
          </a:p>
          <a:p>
            <a:pPr marL="487045" indent="-487045"/>
            <a:r>
              <a:rPr lang="nn-NO" sz="2400" dirty="0"/>
              <a:t>kva tiltak skulen har planlagt å gjennomføre for å løyse saka</a:t>
            </a:r>
          </a:p>
          <a:p>
            <a:pPr marL="487045" indent="-487045"/>
            <a:r>
              <a:rPr lang="nn-NO" sz="2400" dirty="0"/>
              <a:t>kva tid tiltaka skal gjennomførast</a:t>
            </a:r>
          </a:p>
          <a:p>
            <a:pPr marL="487045" indent="-487045"/>
            <a:r>
              <a:rPr lang="nn-NO" sz="2400" dirty="0"/>
              <a:t>kven som er ansvarlege</a:t>
            </a:r>
          </a:p>
          <a:p>
            <a:pPr marL="487045" indent="-487045"/>
            <a:r>
              <a:rPr lang="nn-NO" sz="2400" dirty="0">
                <a:latin typeface="Times New Roman"/>
                <a:cs typeface="Times New Roman"/>
              </a:rPr>
              <a:t>kva tid tiltaka skal evaluerast</a:t>
            </a:r>
          </a:p>
          <a:p>
            <a:pPr marL="0" indent="0">
              <a:buNone/>
            </a:pPr>
            <a:endParaRPr lang="nn-NO" sz="2400" dirty="0"/>
          </a:p>
          <a:p>
            <a:pPr marL="0" indent="0">
              <a:buNone/>
            </a:pPr>
            <a:r>
              <a:rPr lang="nn-NO" sz="2400" dirty="0">
                <a:latin typeface="Times New Roman"/>
                <a:cs typeface="Times New Roman"/>
              </a:rPr>
              <a:t>I arbeidet med å dokumentere ei sak må skulen handsame personopplysningar på rett måte. Alle personopplysningar skal handsamast i samsvar med personopplysningslova sine reglar. Rektor skal sikre at informasjon vert overført mellom barnetrinn og ungdomstrinn.  </a:t>
            </a:r>
            <a:br>
              <a:rPr lang="nn-NO" sz="2400" dirty="0">
                <a:latin typeface="Times New Roman"/>
                <a:cs typeface="Times New Roman"/>
              </a:rPr>
            </a:br>
            <a:r>
              <a:rPr lang="nn-NO" sz="2400" dirty="0">
                <a:latin typeface="Times New Roman"/>
                <a:cs typeface="Times New Roman"/>
              </a:rPr>
              <a:t>Les meir her: </a:t>
            </a:r>
            <a:r>
              <a:rPr lang="nn-NO" sz="2400" dirty="0">
                <a:latin typeface="Times New Roman"/>
                <a:cs typeface="Times New Roman"/>
                <a:hlinkClick r:id="rId2"/>
              </a:rPr>
              <a:t>Slik handsamar du personopplysningar</a:t>
            </a:r>
            <a:endParaRPr lang="nn-NO" sz="2400" dirty="0">
              <a:latin typeface="Times New Roman"/>
              <a:cs typeface="Times New Roman"/>
            </a:endParaRPr>
          </a:p>
        </p:txBody>
      </p:sp>
      <p:sp>
        <p:nvSpPr>
          <p:cNvPr id="3" name="Tittel 2"/>
          <p:cNvSpPr>
            <a:spLocks noGrp="1"/>
          </p:cNvSpPr>
          <p:nvPr>
            <p:ph type="title"/>
          </p:nvPr>
        </p:nvSpPr>
        <p:spPr>
          <a:xfrm>
            <a:off x="650875" y="1073894"/>
            <a:ext cx="11703050" cy="1625600"/>
          </a:xfrm>
        </p:spPr>
        <p:txBody>
          <a:bodyPr/>
          <a:lstStyle/>
          <a:p>
            <a:r>
              <a:rPr lang="nn-NO" sz="2800" dirty="0"/>
              <a:t>Krav om Aktivitetsplan</a:t>
            </a:r>
          </a:p>
        </p:txBody>
      </p:sp>
    </p:spTree>
    <p:extLst>
      <p:ext uri="{BB962C8B-B14F-4D97-AF65-F5344CB8AC3E}">
        <p14:creationId xmlns:p14="http://schemas.microsoft.com/office/powerpoint/2010/main" val="17810163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tekst 1"/>
          <p:cNvSpPr>
            <a:spLocks noGrp="1"/>
          </p:cNvSpPr>
          <p:nvPr>
            <p:ph type="body" sz="quarter" idx="10"/>
          </p:nvPr>
        </p:nvSpPr>
        <p:spPr/>
        <p:txBody>
          <a:bodyPr/>
          <a:lstStyle/>
          <a:p>
            <a:pPr marL="0" indent="0">
              <a:buNone/>
            </a:pPr>
            <a:endParaRPr lang="nn-NO" dirty="0"/>
          </a:p>
          <a:p>
            <a:pPr marL="0" indent="0">
              <a:buNone/>
            </a:pPr>
            <a:endParaRPr lang="nn-NO" dirty="0"/>
          </a:p>
          <a:p>
            <a:pPr marL="0" indent="0">
              <a:buNone/>
            </a:pPr>
            <a:r>
              <a:rPr lang="nn-NO" sz="2400" b="1" dirty="0"/>
              <a:t>Alle har ansvar</a:t>
            </a:r>
          </a:p>
          <a:p>
            <a:pPr marL="0" indent="0">
              <a:buNone/>
            </a:pPr>
            <a:r>
              <a:rPr lang="nn-NO" sz="2400" dirty="0"/>
              <a:t>Alle tilsette må kjenne til fasane i arbeidet med ei skulemiljøsak.</a:t>
            </a:r>
          </a:p>
          <a:p>
            <a:pPr marL="0" indent="0">
              <a:buNone/>
            </a:pPr>
            <a:r>
              <a:rPr lang="nn-NO" sz="2400" dirty="0"/>
              <a:t>Leiinga ved skulen har ansvar for at dei tilsette har god kjennskap</a:t>
            </a:r>
          </a:p>
          <a:p>
            <a:pPr marL="0" indent="0">
              <a:buNone/>
            </a:pPr>
            <a:r>
              <a:rPr lang="nn-NO" sz="2400" dirty="0"/>
              <a:t>til dei seks fasane og ansvaret som kvar enkelt har.</a:t>
            </a:r>
          </a:p>
          <a:p>
            <a:pPr marL="0" indent="0">
              <a:buNone/>
            </a:pPr>
            <a:endParaRPr lang="nn-NO" sz="2400" dirty="0"/>
          </a:p>
          <a:p>
            <a:pPr marL="0" indent="0">
              <a:buNone/>
            </a:pPr>
            <a:r>
              <a:rPr lang="nn-NO" sz="2400" b="1" dirty="0"/>
              <a:t>Planar for positivt skulemiljø ved kvar skule</a:t>
            </a:r>
          </a:p>
          <a:p>
            <a:pPr marL="0" indent="0">
              <a:buNone/>
            </a:pPr>
            <a:r>
              <a:rPr lang="nn-NO" sz="2400" dirty="0"/>
              <a:t>Skulane har i tillegg til dette, eigne planar for positivt </a:t>
            </a:r>
          </a:p>
          <a:p>
            <a:pPr marL="0" indent="0">
              <a:buNone/>
            </a:pPr>
            <a:r>
              <a:rPr lang="nn-NO" sz="2400" dirty="0"/>
              <a:t>skulemiljø med rutinar for godt, systematisk førebyggande </a:t>
            </a:r>
          </a:p>
          <a:p>
            <a:pPr marL="0" indent="0">
              <a:buNone/>
            </a:pPr>
            <a:r>
              <a:rPr lang="nn-NO" sz="2400" dirty="0"/>
              <a:t>arbeid.</a:t>
            </a:r>
          </a:p>
        </p:txBody>
      </p:sp>
      <p:sp>
        <p:nvSpPr>
          <p:cNvPr id="3" name="Tittel 2"/>
          <p:cNvSpPr>
            <a:spLocks noGrp="1"/>
          </p:cNvSpPr>
          <p:nvPr>
            <p:ph type="title"/>
          </p:nvPr>
        </p:nvSpPr>
        <p:spPr/>
        <p:txBody>
          <a:bodyPr/>
          <a:lstStyle/>
          <a:p>
            <a:r>
              <a:rPr lang="nn-NO" dirty="0"/>
              <a:t>Seks fasar i arbeidet</a:t>
            </a:r>
          </a:p>
        </p:txBody>
      </p:sp>
      <p:pic>
        <p:nvPicPr>
          <p:cNvPr id="4" name="Bilde 3" descr="Skjermutklipp">
            <a:hlinkClick r:id="rId2"/>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8137" y="2016125"/>
            <a:ext cx="11850138" cy="1701507"/>
          </a:xfrm>
          <a:prstGeom prst="rect">
            <a:avLst/>
          </a:prstGeom>
        </p:spPr>
      </p:pic>
    </p:spTree>
    <p:extLst>
      <p:ext uri="{BB962C8B-B14F-4D97-AF65-F5344CB8AC3E}">
        <p14:creationId xmlns:p14="http://schemas.microsoft.com/office/powerpoint/2010/main" val="7972845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p:cNvSpPr>
            <a:spLocks noGrp="1"/>
          </p:cNvSpPr>
          <p:nvPr>
            <p:ph type="title"/>
          </p:nvPr>
        </p:nvSpPr>
        <p:spPr>
          <a:xfrm>
            <a:off x="615862" y="3724672"/>
            <a:ext cx="11703050" cy="1625600"/>
          </a:xfrm>
        </p:spPr>
        <p:txBody>
          <a:bodyPr/>
          <a:lstStyle/>
          <a:p>
            <a:r>
              <a:rPr lang="nn-NO" dirty="0"/>
              <a:t>Fase: Følge med</a:t>
            </a:r>
          </a:p>
        </p:txBody>
      </p:sp>
    </p:spTree>
    <p:extLst>
      <p:ext uri="{BB962C8B-B14F-4D97-AF65-F5344CB8AC3E}">
        <p14:creationId xmlns:p14="http://schemas.microsoft.com/office/powerpoint/2010/main" val="37176335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tekst 1"/>
          <p:cNvSpPr>
            <a:spLocks noGrp="1"/>
          </p:cNvSpPr>
          <p:nvPr>
            <p:ph type="body" sz="quarter" idx="10"/>
          </p:nvPr>
        </p:nvSpPr>
        <p:spPr>
          <a:xfrm>
            <a:off x="652150" y="1996480"/>
            <a:ext cx="11703600" cy="2520280"/>
          </a:xfrm>
        </p:spPr>
        <p:txBody>
          <a:bodyPr/>
          <a:lstStyle/>
          <a:p>
            <a:r>
              <a:rPr lang="nn-NO" sz="2000" dirty="0"/>
              <a:t>Alle som arbeider på skulen har plikt til å følge med på kva som skjer på skulen og gripe inn om dei ser krenkingar som til dømes mobbing.</a:t>
            </a:r>
          </a:p>
          <a:p>
            <a:r>
              <a:rPr lang="nn-NO" sz="2000" dirty="0"/>
              <a:t>Dette gjeld alle med arbeidskontrakt med skulen eller skuleeigar, men også andre tilsette som har arbeidsplass på skulen. </a:t>
            </a:r>
          </a:p>
          <a:p>
            <a:r>
              <a:rPr lang="nn-NO" sz="2000" dirty="0"/>
              <a:t>Dette gjeld også andre som regelmessig arbeider på skulen og har kontakt med elevane, uavhengig av om dei får lønn for arbeidet.</a:t>
            </a:r>
          </a:p>
        </p:txBody>
      </p:sp>
      <p:sp>
        <p:nvSpPr>
          <p:cNvPr id="3" name="Tittel 2"/>
          <p:cNvSpPr>
            <a:spLocks noGrp="1"/>
          </p:cNvSpPr>
          <p:nvPr>
            <p:ph type="title"/>
          </p:nvPr>
        </p:nvSpPr>
        <p:spPr>
          <a:xfrm>
            <a:off x="652150" y="114720"/>
            <a:ext cx="11703050" cy="957883"/>
          </a:xfrm>
        </p:spPr>
        <p:txBody>
          <a:bodyPr/>
          <a:lstStyle/>
          <a:p>
            <a:br>
              <a:rPr lang="nn-NO" dirty="0"/>
            </a:br>
            <a:r>
              <a:rPr lang="nn-NO" sz="3200" dirty="0"/>
              <a:t>Alle tilsette på skulen har plikt til å følge med</a:t>
            </a:r>
          </a:p>
        </p:txBody>
      </p:sp>
      <p:sp>
        <p:nvSpPr>
          <p:cNvPr id="6" name="TekstSylinder 5">
            <a:extLst>
              <a:ext uri="{FF2B5EF4-FFF2-40B4-BE49-F238E27FC236}">
                <a16:creationId xmlns:a16="http://schemas.microsoft.com/office/drawing/2014/main" id="{F3A447CE-34A3-450A-AA99-BD8CC3913090}"/>
              </a:ext>
            </a:extLst>
          </p:cNvPr>
          <p:cNvSpPr txBox="1"/>
          <p:nvPr/>
        </p:nvSpPr>
        <p:spPr>
          <a:xfrm>
            <a:off x="885776" y="4588768"/>
            <a:ext cx="9217520" cy="3785652"/>
          </a:xfrm>
          <a:prstGeom prst="rect">
            <a:avLst/>
          </a:prstGeom>
          <a:noFill/>
        </p:spPr>
        <p:txBody>
          <a:bodyPr wrap="square" numCol="2" rtlCol="0">
            <a:spAutoFit/>
          </a:bodyPr>
          <a:lstStyle/>
          <a:p>
            <a:r>
              <a:rPr lang="nn-NO" sz="2400" b="1" dirty="0">
                <a:latin typeface="Times New Roman" panose="02020603050405020304" pitchFamily="18" charset="0"/>
                <a:cs typeface="Times New Roman" panose="02020603050405020304" pitchFamily="18" charset="0"/>
              </a:rPr>
              <a:t>Døme på tilsette dette gjeld:</a:t>
            </a:r>
          </a:p>
          <a:p>
            <a:pPr lvl="1"/>
            <a:r>
              <a:rPr lang="nn-NO" sz="2400" dirty="0">
                <a:latin typeface="Times New Roman" panose="02020603050405020304" pitchFamily="18" charset="0"/>
                <a:cs typeface="Times New Roman" panose="02020603050405020304" pitchFamily="18" charset="0"/>
              </a:rPr>
              <a:t>– lærarar</a:t>
            </a:r>
          </a:p>
          <a:p>
            <a:pPr lvl="1"/>
            <a:r>
              <a:rPr lang="nn-NO" sz="2400" dirty="0">
                <a:latin typeface="Times New Roman" panose="02020603050405020304" pitchFamily="18" charset="0"/>
                <a:cs typeface="Times New Roman" panose="02020603050405020304" pitchFamily="18" charset="0"/>
              </a:rPr>
              <a:t>– tilsette i administrasjonen </a:t>
            </a:r>
          </a:p>
          <a:p>
            <a:pPr lvl="1"/>
            <a:r>
              <a:rPr lang="nn-NO" sz="2400" dirty="0">
                <a:latin typeface="Times New Roman" panose="02020603050405020304" pitchFamily="18" charset="0"/>
                <a:cs typeface="Times New Roman" panose="02020603050405020304" pitchFamily="18" charset="0"/>
              </a:rPr>
              <a:t>– miljøarbeidarar</a:t>
            </a:r>
          </a:p>
          <a:p>
            <a:pPr lvl="1"/>
            <a:r>
              <a:rPr lang="nn-NO" sz="2400" dirty="0">
                <a:latin typeface="Times New Roman" panose="02020603050405020304" pitchFamily="18" charset="0"/>
                <a:cs typeface="Times New Roman" panose="02020603050405020304" pitchFamily="18" charset="0"/>
              </a:rPr>
              <a:t>– helsesjukepleiarar</a:t>
            </a:r>
          </a:p>
          <a:p>
            <a:pPr lvl="1"/>
            <a:r>
              <a:rPr lang="nn-NO" sz="2400" dirty="0">
                <a:latin typeface="Times New Roman" panose="02020603050405020304" pitchFamily="18" charset="0"/>
                <a:cs typeface="Times New Roman" panose="02020603050405020304" pitchFamily="18" charset="0"/>
              </a:rPr>
              <a:t>– assistentar</a:t>
            </a:r>
          </a:p>
          <a:p>
            <a:pPr lvl="1"/>
            <a:r>
              <a:rPr lang="nn-NO" sz="2400" dirty="0">
                <a:latin typeface="Times New Roman" panose="02020603050405020304" pitchFamily="18" charset="0"/>
                <a:cs typeface="Times New Roman" panose="02020603050405020304" pitchFamily="18" charset="0"/>
              </a:rPr>
              <a:t>– fagarbeidarar</a:t>
            </a:r>
          </a:p>
          <a:p>
            <a:pPr lvl="1"/>
            <a:r>
              <a:rPr lang="nn-NO" sz="2400" dirty="0">
                <a:latin typeface="Times New Roman" panose="02020603050405020304" pitchFamily="18" charset="0"/>
                <a:cs typeface="Times New Roman" panose="02020603050405020304" pitchFamily="18" charset="0"/>
              </a:rPr>
              <a:t>– vaktmeister</a:t>
            </a:r>
          </a:p>
          <a:p>
            <a:pPr lvl="1"/>
            <a:endParaRPr lang="nn-NO" sz="2400" dirty="0">
              <a:latin typeface="Times New Roman" panose="02020603050405020304" pitchFamily="18" charset="0"/>
              <a:cs typeface="Times New Roman" panose="02020603050405020304" pitchFamily="18" charset="0"/>
            </a:endParaRPr>
          </a:p>
          <a:p>
            <a:pPr lvl="1"/>
            <a:endParaRPr lang="nn-NO" sz="2400" dirty="0">
              <a:latin typeface="Times New Roman" panose="02020603050405020304" pitchFamily="18" charset="0"/>
              <a:cs typeface="Times New Roman" panose="02020603050405020304" pitchFamily="18" charset="0"/>
            </a:endParaRPr>
          </a:p>
          <a:p>
            <a:pPr lvl="1"/>
            <a:endParaRPr lang="nn-NO" sz="2400" dirty="0">
              <a:latin typeface="Times New Roman" panose="02020603050405020304" pitchFamily="18" charset="0"/>
              <a:cs typeface="Times New Roman" panose="02020603050405020304" pitchFamily="18" charset="0"/>
            </a:endParaRPr>
          </a:p>
          <a:p>
            <a:pPr lvl="1"/>
            <a:r>
              <a:rPr lang="nn-NO" sz="2400" dirty="0">
                <a:latin typeface="Times New Roman" panose="02020603050405020304" pitchFamily="18" charset="0"/>
                <a:cs typeface="Times New Roman" panose="02020603050405020304" pitchFamily="18" charset="0"/>
              </a:rPr>
              <a:t>– reinhaldarar</a:t>
            </a:r>
          </a:p>
          <a:p>
            <a:pPr lvl="1"/>
            <a:r>
              <a:rPr lang="nn-NO" sz="2400" dirty="0">
                <a:latin typeface="Times New Roman" panose="02020603050405020304" pitchFamily="18" charset="0"/>
                <a:cs typeface="Times New Roman" panose="02020603050405020304" pitchFamily="18" charset="0"/>
              </a:rPr>
              <a:t>– kantinetilsette</a:t>
            </a:r>
          </a:p>
          <a:p>
            <a:pPr lvl="1"/>
            <a:r>
              <a:rPr lang="nn-NO" sz="2400" dirty="0">
                <a:latin typeface="Times New Roman" panose="02020603050405020304" pitchFamily="18" charset="0"/>
                <a:cs typeface="Times New Roman" panose="02020603050405020304" pitchFamily="18" charset="0"/>
              </a:rPr>
              <a:t>– kurshaldarar</a:t>
            </a:r>
          </a:p>
          <a:p>
            <a:pPr lvl="1"/>
            <a:r>
              <a:rPr lang="nn-NO" sz="2400" dirty="0">
                <a:latin typeface="Times New Roman" panose="02020603050405020304" pitchFamily="18" charset="0"/>
                <a:cs typeface="Times New Roman" panose="02020603050405020304" pitchFamily="18" charset="0"/>
              </a:rPr>
              <a:t>– frivillige</a:t>
            </a:r>
          </a:p>
          <a:p>
            <a:pPr lvl="1"/>
            <a:r>
              <a:rPr lang="nn-NO" sz="2400" dirty="0">
                <a:latin typeface="Times New Roman" panose="02020603050405020304" pitchFamily="18" charset="0"/>
                <a:cs typeface="Times New Roman" panose="02020603050405020304" pitchFamily="18" charset="0"/>
              </a:rPr>
              <a:t>– lærlingar</a:t>
            </a:r>
          </a:p>
          <a:p>
            <a:pPr lvl="1"/>
            <a:r>
              <a:rPr lang="nn-NO" sz="2400" dirty="0">
                <a:latin typeface="Times New Roman" panose="02020603050405020304" pitchFamily="18" charset="0"/>
                <a:cs typeface="Times New Roman" panose="02020603050405020304" pitchFamily="18" charset="0"/>
              </a:rPr>
              <a:t>– praksisstudentar</a:t>
            </a:r>
          </a:p>
          <a:p>
            <a:pPr lvl="1"/>
            <a:r>
              <a:rPr lang="nn-NO" sz="2400" dirty="0">
                <a:latin typeface="Times New Roman" panose="02020603050405020304" pitchFamily="18" charset="0"/>
                <a:cs typeface="Times New Roman" panose="02020603050405020304" pitchFamily="18" charset="0"/>
              </a:rPr>
              <a:t>– PPT</a:t>
            </a:r>
          </a:p>
          <a:p>
            <a:pPr marL="0" marR="0" indent="0" algn="l" defTabSz="1300460" rtl="0" eaLnBrk="1" fontAlgn="auto" latinLnBrk="0" hangingPunct="1">
              <a:lnSpc>
                <a:spcPct val="100000"/>
              </a:lnSpc>
              <a:spcBef>
                <a:spcPct val="20000"/>
              </a:spcBef>
              <a:spcAft>
                <a:spcPts val="0"/>
              </a:spcAft>
              <a:buClrTx/>
              <a:buSzTx/>
              <a:buFont typeface="Arial" pitchFamily="34" charset="0"/>
              <a:buNone/>
              <a:tabLst/>
            </a:pPr>
            <a:endParaRPr kumimoji="0" lang="nn-NO" sz="2400" b="0" i="0" u="none" strike="noStrike" kern="1200" cap="none" spc="100" normalizeH="0" baseline="0" noProof="0" dirty="0">
              <a:ln>
                <a:noFill/>
              </a:ln>
              <a:solidFill>
                <a:schemeClr val="bg1"/>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31304682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tekst 1"/>
          <p:cNvSpPr>
            <a:spLocks noGrp="1"/>
          </p:cNvSpPr>
          <p:nvPr>
            <p:ph type="body" sz="quarter" idx="10"/>
          </p:nvPr>
        </p:nvSpPr>
        <p:spPr>
          <a:xfrm>
            <a:off x="650600" y="1854400"/>
            <a:ext cx="11703600" cy="6857600"/>
          </a:xfrm>
        </p:spPr>
        <p:txBody>
          <a:bodyPr/>
          <a:lstStyle/>
          <a:p>
            <a:pPr marL="0" indent="0">
              <a:buNone/>
            </a:pPr>
            <a:r>
              <a:rPr lang="nn-NO" sz="2400" b="1" dirty="0"/>
              <a:t>Det kan vere vanskeleg å oppdage mobbing, til dømes utestenging, baksnakking </a:t>
            </a:r>
            <a:br>
              <a:rPr lang="nn-NO" sz="2400" b="1" dirty="0"/>
            </a:br>
            <a:r>
              <a:rPr lang="nn-NO" sz="2400" b="1" dirty="0"/>
              <a:t>og mobbing på nett. </a:t>
            </a:r>
          </a:p>
          <a:p>
            <a:pPr marL="0" indent="0">
              <a:buNone/>
            </a:pPr>
            <a:endParaRPr lang="nn-NO" sz="1600" dirty="0"/>
          </a:p>
          <a:p>
            <a:pPr marL="0" indent="0">
              <a:buNone/>
            </a:pPr>
            <a:r>
              <a:rPr lang="nn-NO" sz="1800" b="1" dirty="0"/>
              <a:t>Du kan oppdage at elevar ikkje har det bra ved å</a:t>
            </a:r>
          </a:p>
          <a:p>
            <a:r>
              <a:rPr lang="nn-NO" sz="1800" dirty="0"/>
              <a:t>snakke med elevane om trivsel, læringsmiljø og mobbing</a:t>
            </a:r>
          </a:p>
          <a:p>
            <a:r>
              <a:rPr lang="nn-NO" sz="1800" dirty="0"/>
              <a:t>sjå aktivt etter om elevane har fin samhandling, om dei snakkar fint til og om kvarandre</a:t>
            </a:r>
          </a:p>
          <a:p>
            <a:r>
              <a:rPr lang="nn-NO" sz="1800" dirty="0"/>
              <a:t>ta i mot innspel frå føresette om hendingar som vedkjem trivsel eller konkrete hendingar på skulen</a:t>
            </a:r>
          </a:p>
          <a:p>
            <a:r>
              <a:rPr lang="nn-NO" sz="1800" dirty="0"/>
              <a:t>lytte til elevane si oppleving av trivsel eller </a:t>
            </a:r>
            <a:r>
              <a:rPr lang="nn-NO" sz="1800" dirty="0" err="1"/>
              <a:t>mistrivsel</a:t>
            </a:r>
            <a:endParaRPr lang="nn-NO" sz="1800" dirty="0"/>
          </a:p>
          <a:p>
            <a:r>
              <a:rPr lang="nn-NO" sz="1800" dirty="0"/>
              <a:t>sjå etter endringar i åtferd hos elevar, eller endringar i klasse – eller skulemiljøet. Til dømes kan nokre elevar verte stille og trekke seg tilbake i leik, ikkje delta i leik og aktivitetar, medan andre brått er meir tydelege og gir beskjed om noko vert vanskeleg</a:t>
            </a:r>
          </a:p>
          <a:p>
            <a:r>
              <a:rPr lang="nn-NO" sz="1800" dirty="0"/>
              <a:t>sjå etter endringar i klassa. Til dømes meir bråk og uro, endringar i sosialt samspel og endringar i kva barn som </a:t>
            </a:r>
            <a:br>
              <a:rPr lang="nn-NO" sz="1800" dirty="0"/>
            </a:br>
            <a:r>
              <a:rPr lang="nn-NO" sz="1800" dirty="0"/>
              <a:t>leikar saman </a:t>
            </a:r>
          </a:p>
          <a:p>
            <a:pPr marL="0" indent="0">
              <a:buNone/>
            </a:pPr>
            <a:endParaRPr lang="nn-NO" sz="1800" dirty="0"/>
          </a:p>
          <a:p>
            <a:pPr marL="0" indent="0">
              <a:buNone/>
            </a:pPr>
            <a:r>
              <a:rPr lang="nn-NO" sz="1800" b="1" dirty="0"/>
              <a:t>Observasjon og undersøking</a:t>
            </a:r>
          </a:p>
          <a:p>
            <a:endParaRPr lang="nn-NO" sz="1800" dirty="0"/>
          </a:p>
          <a:p>
            <a:r>
              <a:rPr lang="nn-NO" sz="1800" dirty="0"/>
              <a:t>Bruk ELEVUNDERSØKINGA, SPEKTER eller andre interne undersøkingar for å kartlegge elevmiljøet</a:t>
            </a:r>
          </a:p>
          <a:p>
            <a:r>
              <a:rPr lang="nn-NO" sz="1800" dirty="0"/>
              <a:t>Ha gode rutinar for elevsamtalar</a:t>
            </a:r>
          </a:p>
          <a:p>
            <a:r>
              <a:rPr lang="nn-NO" sz="1800" dirty="0"/>
              <a:t>Ha gode rutinar for inspeksjon i friminutta. Ver aktivt observerande ved inspeksjon og ver tydeleg til stades for elevane </a:t>
            </a:r>
          </a:p>
          <a:p>
            <a:r>
              <a:rPr lang="nn-NO" sz="1800" dirty="0"/>
              <a:t>Undersøk og grip inn ved mistanke om krenkingar</a:t>
            </a:r>
          </a:p>
          <a:p>
            <a:r>
              <a:rPr lang="nn-NO" sz="1800" dirty="0"/>
              <a:t>Ha låg terskel for å varsle kontaktlærar, sosiallærar eller leiing om hendingar og observasjonar frå friminutta</a:t>
            </a:r>
          </a:p>
        </p:txBody>
      </p:sp>
      <p:sp>
        <p:nvSpPr>
          <p:cNvPr id="3" name="Tittel 2"/>
          <p:cNvSpPr>
            <a:spLocks noGrp="1"/>
          </p:cNvSpPr>
          <p:nvPr>
            <p:ph type="title"/>
          </p:nvPr>
        </p:nvSpPr>
        <p:spPr>
          <a:xfrm>
            <a:off x="525736" y="1041600"/>
            <a:ext cx="11703050" cy="1625600"/>
          </a:xfrm>
        </p:spPr>
        <p:txBody>
          <a:bodyPr/>
          <a:lstStyle/>
          <a:p>
            <a:r>
              <a:rPr lang="nn-NO" sz="2800" dirty="0"/>
              <a:t>Korleis fange opp at elevar ikkje har det trygt og godt?</a:t>
            </a:r>
          </a:p>
        </p:txBody>
      </p:sp>
    </p:spTree>
    <p:extLst>
      <p:ext uri="{BB962C8B-B14F-4D97-AF65-F5344CB8AC3E}">
        <p14:creationId xmlns:p14="http://schemas.microsoft.com/office/powerpoint/2010/main" val="20790685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p:cNvSpPr>
            <a:spLocks noGrp="1"/>
          </p:cNvSpPr>
          <p:nvPr>
            <p:ph type="title"/>
          </p:nvPr>
        </p:nvSpPr>
        <p:spPr>
          <a:xfrm>
            <a:off x="652150" y="4084712"/>
            <a:ext cx="11703050" cy="1625600"/>
          </a:xfrm>
        </p:spPr>
        <p:txBody>
          <a:bodyPr/>
          <a:lstStyle/>
          <a:p>
            <a:r>
              <a:rPr lang="nn-NO" dirty="0"/>
              <a:t>Fase: Gripe inn</a:t>
            </a:r>
          </a:p>
        </p:txBody>
      </p:sp>
    </p:spTree>
    <p:extLst>
      <p:ext uri="{BB962C8B-B14F-4D97-AF65-F5344CB8AC3E}">
        <p14:creationId xmlns:p14="http://schemas.microsoft.com/office/powerpoint/2010/main" val="23786133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tekst 1"/>
          <p:cNvSpPr>
            <a:spLocks noGrp="1"/>
          </p:cNvSpPr>
          <p:nvPr>
            <p:ph type="body" sz="quarter" idx="10"/>
          </p:nvPr>
        </p:nvSpPr>
        <p:spPr/>
        <p:txBody>
          <a:bodyPr/>
          <a:lstStyle/>
          <a:p>
            <a:pPr marL="0" indent="0">
              <a:buNone/>
            </a:pPr>
            <a:r>
              <a:rPr lang="nn-NO" sz="2400" dirty="0"/>
              <a:t>Skulane i Ulstein skal ha nulltoleranse mot mobbing, vald, diskriminering og trakassering, men også mot mindre alvorlege krenkingar. Prinsippet om nulltoleranse er presisert i opplæringslova for å understreke kor viktig det er at skulane har tydelege haldningar på dette.</a:t>
            </a:r>
          </a:p>
          <a:p>
            <a:pPr marL="0" indent="0">
              <a:buNone/>
            </a:pPr>
            <a:endParaRPr lang="nn-NO" sz="2400" dirty="0"/>
          </a:p>
          <a:p>
            <a:r>
              <a:rPr lang="nn-NO" sz="2400" dirty="0"/>
              <a:t>Grip inn umiddelbart og stopp krenkingar.</a:t>
            </a:r>
          </a:p>
          <a:p>
            <a:r>
              <a:rPr lang="nn-NO" sz="2400" dirty="0"/>
              <a:t>Plikta til å gripe inn er avgrensa til å gjelde inngrep som er moglege å gjennomføre. Du må som tilsett ikkje stå i fare for skade deg sjølv eller krenke nokon av elevane for å stoppe situasjonen, med mindre det er nødrett eller nødverje. </a:t>
            </a:r>
          </a:p>
          <a:p>
            <a:endParaRPr lang="nn-NO" sz="2400" dirty="0"/>
          </a:p>
          <a:p>
            <a:pPr marL="0" indent="0">
              <a:buNone/>
            </a:pPr>
            <a:r>
              <a:rPr lang="nn-NO" sz="2400" b="1" dirty="0"/>
              <a:t>Ikkje alt er krenkingar</a:t>
            </a:r>
          </a:p>
          <a:p>
            <a:pPr marL="0" indent="0">
              <a:buNone/>
            </a:pPr>
            <a:r>
              <a:rPr lang="nn-NO" sz="2400" dirty="0"/>
              <a:t>På ein skule må det vere rom for kritiske utsegn og usemje, utan at dette nødvendigvis skal tolkast som krenkingar. Skulen si oppgåve er også å lære elevane å tenke kritisk og å respektere andre sine meiningar.</a:t>
            </a:r>
          </a:p>
        </p:txBody>
      </p:sp>
      <p:sp>
        <p:nvSpPr>
          <p:cNvPr id="3" name="Tittel 2"/>
          <p:cNvSpPr>
            <a:spLocks noGrp="1"/>
          </p:cNvSpPr>
          <p:nvPr>
            <p:ph type="title"/>
          </p:nvPr>
        </p:nvSpPr>
        <p:spPr>
          <a:xfrm>
            <a:off x="649600" y="1132384"/>
            <a:ext cx="11703050" cy="1625600"/>
          </a:xfrm>
        </p:spPr>
        <p:txBody>
          <a:bodyPr/>
          <a:lstStyle/>
          <a:p>
            <a:r>
              <a:rPr lang="nn-NO" sz="2800" dirty="0"/>
              <a:t>Grip inn umiddelbart ved mobbing og uønskt åtferd</a:t>
            </a:r>
          </a:p>
        </p:txBody>
      </p:sp>
    </p:spTree>
    <p:extLst>
      <p:ext uri="{BB962C8B-B14F-4D97-AF65-F5344CB8AC3E}">
        <p14:creationId xmlns:p14="http://schemas.microsoft.com/office/powerpoint/2010/main" val="4088197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tekst 1"/>
          <p:cNvSpPr>
            <a:spLocks noGrp="1"/>
          </p:cNvSpPr>
          <p:nvPr>
            <p:ph type="body" sz="quarter" idx="10"/>
          </p:nvPr>
        </p:nvSpPr>
        <p:spPr>
          <a:xfrm>
            <a:off x="651600" y="2275200"/>
            <a:ext cx="11703600" cy="2961640"/>
          </a:xfrm>
        </p:spPr>
        <p:txBody>
          <a:bodyPr/>
          <a:lstStyle/>
          <a:p>
            <a:pPr marL="0" indent="0">
              <a:buNone/>
            </a:pPr>
            <a:r>
              <a:rPr lang="nn-NO" sz="2400" dirty="0"/>
              <a:t>Alle som arbeider på skulen har plikt til å gripe inn dersom dei ser krenkingar, til dømes mobbing. </a:t>
            </a:r>
          </a:p>
          <a:p>
            <a:r>
              <a:rPr lang="nn-NO" sz="2400" dirty="0"/>
              <a:t>Dette gjeld alle med arbeidskontrakt med skulen eller skuleeigar, men også andre tilsette som har arbeidsplass på skulen. </a:t>
            </a:r>
          </a:p>
          <a:p>
            <a:r>
              <a:rPr lang="nn-NO" sz="2400" dirty="0"/>
              <a:t>Dette gjeld også andre som regelmessig arbeider på skulen og har kontakt med elevane, uavhengig av om dei får lønn for arbeidet.</a:t>
            </a:r>
          </a:p>
          <a:p>
            <a:r>
              <a:rPr lang="nn-NO" sz="2400" dirty="0"/>
              <a:t>Rektor har ansvar for at alle tilsette veit korleis dei skal gripe inn. </a:t>
            </a:r>
          </a:p>
          <a:p>
            <a:endParaRPr lang="nn-NO" sz="2400" dirty="0"/>
          </a:p>
          <a:p>
            <a:pPr marL="0" indent="0">
              <a:buNone/>
            </a:pPr>
            <a:endParaRPr lang="nn-NO" sz="2400" dirty="0"/>
          </a:p>
        </p:txBody>
      </p:sp>
      <p:sp>
        <p:nvSpPr>
          <p:cNvPr id="3" name="Tittel 2"/>
          <p:cNvSpPr>
            <a:spLocks noGrp="1"/>
          </p:cNvSpPr>
          <p:nvPr>
            <p:ph type="title"/>
          </p:nvPr>
        </p:nvSpPr>
        <p:spPr>
          <a:xfrm>
            <a:off x="650875" y="1062018"/>
            <a:ext cx="11703050" cy="1625600"/>
          </a:xfrm>
        </p:spPr>
        <p:txBody>
          <a:bodyPr/>
          <a:lstStyle/>
          <a:p>
            <a:r>
              <a:rPr lang="nn-NO" sz="2800" dirty="0"/>
              <a:t>Alle tilsette på skulen har plikt til å gripe inn</a:t>
            </a:r>
          </a:p>
        </p:txBody>
      </p:sp>
      <p:sp>
        <p:nvSpPr>
          <p:cNvPr id="4" name="TekstSylinder 3">
            <a:extLst>
              <a:ext uri="{FF2B5EF4-FFF2-40B4-BE49-F238E27FC236}">
                <a16:creationId xmlns:a16="http://schemas.microsoft.com/office/drawing/2014/main" id="{8BBA360A-DF44-4D48-8E76-34905E336834}"/>
              </a:ext>
            </a:extLst>
          </p:cNvPr>
          <p:cNvSpPr txBox="1"/>
          <p:nvPr/>
        </p:nvSpPr>
        <p:spPr>
          <a:xfrm>
            <a:off x="741760" y="5728786"/>
            <a:ext cx="9217520" cy="3785652"/>
          </a:xfrm>
          <a:prstGeom prst="rect">
            <a:avLst/>
          </a:prstGeom>
          <a:noFill/>
        </p:spPr>
        <p:txBody>
          <a:bodyPr wrap="square" numCol="2" rtlCol="0">
            <a:spAutoFit/>
          </a:bodyPr>
          <a:lstStyle/>
          <a:p>
            <a:r>
              <a:rPr lang="nn-NO" sz="2400" b="1" dirty="0">
                <a:latin typeface="Times New Roman" panose="02020603050405020304" pitchFamily="18" charset="0"/>
                <a:cs typeface="Times New Roman" panose="02020603050405020304" pitchFamily="18" charset="0"/>
              </a:rPr>
              <a:t>Døme på tilsette dette gjeld:</a:t>
            </a:r>
          </a:p>
          <a:p>
            <a:pPr lvl="1"/>
            <a:r>
              <a:rPr lang="nn-NO" sz="2400" dirty="0">
                <a:latin typeface="Times New Roman" panose="02020603050405020304" pitchFamily="18" charset="0"/>
                <a:cs typeface="Times New Roman" panose="02020603050405020304" pitchFamily="18" charset="0"/>
              </a:rPr>
              <a:t>– lærarar</a:t>
            </a:r>
          </a:p>
          <a:p>
            <a:pPr lvl="1"/>
            <a:r>
              <a:rPr lang="nn-NO" sz="2400" dirty="0">
                <a:latin typeface="Times New Roman" panose="02020603050405020304" pitchFamily="18" charset="0"/>
                <a:cs typeface="Times New Roman" panose="02020603050405020304" pitchFamily="18" charset="0"/>
              </a:rPr>
              <a:t>– tilsette i administrasjonen </a:t>
            </a:r>
          </a:p>
          <a:p>
            <a:pPr lvl="1"/>
            <a:r>
              <a:rPr lang="nn-NO" sz="2400" dirty="0">
                <a:latin typeface="Times New Roman" panose="02020603050405020304" pitchFamily="18" charset="0"/>
                <a:cs typeface="Times New Roman" panose="02020603050405020304" pitchFamily="18" charset="0"/>
              </a:rPr>
              <a:t>– miljøarbeidarar</a:t>
            </a:r>
          </a:p>
          <a:p>
            <a:pPr lvl="1"/>
            <a:r>
              <a:rPr lang="nn-NO" sz="2400" dirty="0">
                <a:latin typeface="Times New Roman" panose="02020603050405020304" pitchFamily="18" charset="0"/>
                <a:cs typeface="Times New Roman" panose="02020603050405020304" pitchFamily="18" charset="0"/>
              </a:rPr>
              <a:t>– helsesjukepleiarar</a:t>
            </a:r>
          </a:p>
          <a:p>
            <a:pPr lvl="1"/>
            <a:r>
              <a:rPr lang="nn-NO" sz="2400" dirty="0">
                <a:latin typeface="Times New Roman" panose="02020603050405020304" pitchFamily="18" charset="0"/>
                <a:cs typeface="Times New Roman" panose="02020603050405020304" pitchFamily="18" charset="0"/>
              </a:rPr>
              <a:t>– assistentar</a:t>
            </a:r>
          </a:p>
          <a:p>
            <a:pPr lvl="1"/>
            <a:r>
              <a:rPr lang="nn-NO" sz="2400" dirty="0">
                <a:latin typeface="Times New Roman" panose="02020603050405020304" pitchFamily="18" charset="0"/>
                <a:cs typeface="Times New Roman" panose="02020603050405020304" pitchFamily="18" charset="0"/>
              </a:rPr>
              <a:t>– fagarbeidarar</a:t>
            </a:r>
          </a:p>
          <a:p>
            <a:pPr lvl="1"/>
            <a:r>
              <a:rPr lang="nn-NO" sz="2400" dirty="0">
                <a:latin typeface="Times New Roman" panose="02020603050405020304" pitchFamily="18" charset="0"/>
                <a:cs typeface="Times New Roman" panose="02020603050405020304" pitchFamily="18" charset="0"/>
              </a:rPr>
              <a:t>– vaktmeister</a:t>
            </a:r>
          </a:p>
          <a:p>
            <a:pPr lvl="1"/>
            <a:endParaRPr lang="nn-NO" sz="2400" dirty="0">
              <a:latin typeface="Times New Roman" panose="02020603050405020304" pitchFamily="18" charset="0"/>
              <a:cs typeface="Times New Roman" panose="02020603050405020304" pitchFamily="18" charset="0"/>
            </a:endParaRPr>
          </a:p>
          <a:p>
            <a:pPr lvl="1"/>
            <a:endParaRPr lang="nn-NO" sz="2400" dirty="0">
              <a:latin typeface="Times New Roman" panose="02020603050405020304" pitchFamily="18" charset="0"/>
              <a:cs typeface="Times New Roman" panose="02020603050405020304" pitchFamily="18" charset="0"/>
            </a:endParaRPr>
          </a:p>
          <a:p>
            <a:pPr lvl="1"/>
            <a:endParaRPr lang="nn-NO" sz="2400" dirty="0">
              <a:latin typeface="Times New Roman" panose="02020603050405020304" pitchFamily="18" charset="0"/>
              <a:cs typeface="Times New Roman" panose="02020603050405020304" pitchFamily="18" charset="0"/>
            </a:endParaRPr>
          </a:p>
          <a:p>
            <a:pPr lvl="1"/>
            <a:r>
              <a:rPr lang="nn-NO" sz="2400" dirty="0">
                <a:latin typeface="Times New Roman" panose="02020603050405020304" pitchFamily="18" charset="0"/>
                <a:cs typeface="Times New Roman" panose="02020603050405020304" pitchFamily="18" charset="0"/>
              </a:rPr>
              <a:t>– reinhaldarar</a:t>
            </a:r>
          </a:p>
          <a:p>
            <a:pPr lvl="1"/>
            <a:r>
              <a:rPr lang="nn-NO" sz="2400" dirty="0">
                <a:latin typeface="Times New Roman" panose="02020603050405020304" pitchFamily="18" charset="0"/>
                <a:cs typeface="Times New Roman" panose="02020603050405020304" pitchFamily="18" charset="0"/>
              </a:rPr>
              <a:t>– kantinetilsette</a:t>
            </a:r>
          </a:p>
          <a:p>
            <a:pPr lvl="1"/>
            <a:r>
              <a:rPr lang="nn-NO" sz="2400" dirty="0">
                <a:latin typeface="Times New Roman" panose="02020603050405020304" pitchFamily="18" charset="0"/>
                <a:cs typeface="Times New Roman" panose="02020603050405020304" pitchFamily="18" charset="0"/>
              </a:rPr>
              <a:t>– kurshaldarar</a:t>
            </a:r>
          </a:p>
          <a:p>
            <a:pPr lvl="1"/>
            <a:r>
              <a:rPr lang="nn-NO" sz="2400" dirty="0">
                <a:latin typeface="Times New Roman" panose="02020603050405020304" pitchFamily="18" charset="0"/>
                <a:cs typeface="Times New Roman" panose="02020603050405020304" pitchFamily="18" charset="0"/>
              </a:rPr>
              <a:t>– frivillige</a:t>
            </a:r>
          </a:p>
          <a:p>
            <a:pPr lvl="1"/>
            <a:r>
              <a:rPr lang="nn-NO" sz="2400" dirty="0">
                <a:latin typeface="Times New Roman" panose="02020603050405020304" pitchFamily="18" charset="0"/>
                <a:cs typeface="Times New Roman" panose="02020603050405020304" pitchFamily="18" charset="0"/>
              </a:rPr>
              <a:t>– lærlingar</a:t>
            </a:r>
          </a:p>
          <a:p>
            <a:pPr lvl="1"/>
            <a:r>
              <a:rPr lang="nn-NO" sz="2400" dirty="0">
                <a:latin typeface="Times New Roman" panose="02020603050405020304" pitchFamily="18" charset="0"/>
                <a:cs typeface="Times New Roman" panose="02020603050405020304" pitchFamily="18" charset="0"/>
              </a:rPr>
              <a:t>– praksisstudentar</a:t>
            </a:r>
          </a:p>
          <a:p>
            <a:pPr lvl="1"/>
            <a:r>
              <a:rPr lang="nn-NO" sz="2400" dirty="0">
                <a:latin typeface="Times New Roman" panose="02020603050405020304" pitchFamily="18" charset="0"/>
                <a:cs typeface="Times New Roman" panose="02020603050405020304" pitchFamily="18" charset="0"/>
              </a:rPr>
              <a:t>– PPT</a:t>
            </a:r>
          </a:p>
          <a:p>
            <a:pPr marL="0" marR="0" indent="0" algn="l" defTabSz="1300460" rtl="0" eaLnBrk="1" fontAlgn="auto" latinLnBrk="0" hangingPunct="1">
              <a:lnSpc>
                <a:spcPct val="100000"/>
              </a:lnSpc>
              <a:spcBef>
                <a:spcPct val="20000"/>
              </a:spcBef>
              <a:spcAft>
                <a:spcPts val="0"/>
              </a:spcAft>
              <a:buClrTx/>
              <a:buSzTx/>
              <a:buFont typeface="Arial" pitchFamily="34" charset="0"/>
              <a:buNone/>
              <a:tabLst/>
            </a:pPr>
            <a:endParaRPr kumimoji="0" lang="nn-NO" sz="2400" b="0" i="0" u="none" strike="noStrike" kern="1200" cap="none" spc="100" normalizeH="0" baseline="0" noProof="0" dirty="0">
              <a:ln>
                <a:noFill/>
              </a:ln>
              <a:solidFill>
                <a:schemeClr val="bg1"/>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429935906"/>
      </p:ext>
    </p:extLst>
  </p:cSld>
  <p:clrMapOvr>
    <a:masterClrMapping/>
  </p:clrMapOvr>
</p:sld>
</file>

<file path=ppt/theme/theme1.xml><?xml version="1.0" encoding="utf-8"?>
<a:theme xmlns:a="http://schemas.openxmlformats.org/drawingml/2006/main" name="UK_mal_gra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a:lstStyle>
        <a:defPPr marL="0" marR="0" indent="0" algn="l" defTabSz="1300460" rtl="0" eaLnBrk="1" fontAlgn="auto" latinLnBrk="0" hangingPunct="1">
          <a:lnSpc>
            <a:spcPct val="100000"/>
          </a:lnSpc>
          <a:spcBef>
            <a:spcPct val="20000"/>
          </a:spcBef>
          <a:spcAft>
            <a:spcPts val="0"/>
          </a:spcAft>
          <a:buClrTx/>
          <a:buSzTx/>
          <a:buFont typeface="Arial" pitchFamily="34" charset="0"/>
          <a:buNone/>
          <a:tabLst/>
          <a:defRPr kumimoji="0" sz="2400" b="0" i="0" u="none" strike="noStrike" kern="1200" cap="none" spc="100" normalizeH="0" baseline="0" noProof="0" dirty="0" smtClean="0">
            <a:ln>
              <a:noFill/>
            </a:ln>
            <a:solidFill>
              <a:schemeClr val="bg1"/>
            </a:solidFill>
            <a:effectLst/>
            <a:uLnTx/>
            <a:uFillTx/>
            <a:latin typeface="Times New Roman" pitchFamily="18" charset="0"/>
            <a:ea typeface="+mn-ea"/>
            <a:cs typeface="Times New Roman" pitchFamily="18"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7dde05e2-efbe-4c0c-a05d-905563261fe4">
      <UserInfo>
        <DisplayName>Synnøve Haug</DisplayName>
        <AccountId>16</AccountId>
        <AccountType/>
      </UserInfo>
      <UserInfo>
        <DisplayName>Janne-Marit Myklebust</DisplayName>
        <AccountId>113</AccountId>
        <AccountType/>
      </UserInfo>
    </SharedWithUsers>
    <_activity xmlns="5a4bea40-6f13-4f11-9400-40494773d5da"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7C5E16C346126D4AB0512DD7752BF3A5" ma:contentTypeVersion="13" ma:contentTypeDescription="Opprett et nytt dokument." ma:contentTypeScope="" ma:versionID="ba3e18a908af7550353ac1b342bf37e6">
  <xsd:schema xmlns:xsd="http://www.w3.org/2001/XMLSchema" xmlns:xs="http://www.w3.org/2001/XMLSchema" xmlns:p="http://schemas.microsoft.com/office/2006/metadata/properties" xmlns:ns3="5a4bea40-6f13-4f11-9400-40494773d5da" xmlns:ns4="7dde05e2-efbe-4c0c-a05d-905563261fe4" targetNamespace="http://schemas.microsoft.com/office/2006/metadata/properties" ma:root="true" ma:fieldsID="417c3075297668158ee1645fbbc7e7a5" ns3:_="" ns4:_="">
    <xsd:import namespace="5a4bea40-6f13-4f11-9400-40494773d5da"/>
    <xsd:import namespace="7dde05e2-efbe-4c0c-a05d-905563261fe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LengthInSeconds" minOccurs="0"/>
                <xsd:element ref="ns3:MediaServiceGenerationTime" minOccurs="0"/>
                <xsd:element ref="ns3:MediaServiceEventHashCode" minOccurs="0"/>
                <xsd:element ref="ns3:MediaServiceOCR" minOccurs="0"/>
                <xsd:element ref="ns4:SharedWithUsers" minOccurs="0"/>
                <xsd:element ref="ns4:SharedWithDetails" minOccurs="0"/>
                <xsd:element ref="ns4:SharingHintHash" minOccurs="0"/>
                <xsd:element ref="ns3:MediaServiceLocation"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4bea40-6f13-4f11-9400-40494773d5d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_activity" ma:index="20"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dde05e2-efbe-4c0c-a05d-905563261fe4" elementFormDefault="qualified">
    <xsd:import namespace="http://schemas.microsoft.com/office/2006/documentManagement/types"/>
    <xsd:import namespace="http://schemas.microsoft.com/office/infopath/2007/PartnerControls"/>
    <xsd:element name="SharedWithUsers" ma:index="16"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Delingsdetaljer" ma:internalName="SharedWithDetails" ma:readOnly="true">
      <xsd:simpleType>
        <xsd:restriction base="dms:Note">
          <xsd:maxLength value="255"/>
        </xsd:restriction>
      </xsd:simpleType>
    </xsd:element>
    <xsd:element name="SharingHintHash" ma:index="18" nillable="true" ma:displayName="Hash for deling av tips"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1487526-EB49-463E-85B1-8D5EBB6B19DD}">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7dde05e2-efbe-4c0c-a05d-905563261fe4"/>
    <ds:schemaRef ds:uri="5a4bea40-6f13-4f11-9400-40494773d5da"/>
    <ds:schemaRef ds:uri="http://www.w3.org/XML/1998/namespace"/>
    <ds:schemaRef ds:uri="http://purl.org/dc/dcmitype/"/>
  </ds:schemaRefs>
</ds:datastoreItem>
</file>

<file path=customXml/itemProps2.xml><?xml version="1.0" encoding="utf-8"?>
<ds:datastoreItem xmlns:ds="http://schemas.openxmlformats.org/officeDocument/2006/customXml" ds:itemID="{FA99B67E-04F3-44F7-8541-7BE6B3F7A488}">
  <ds:schemaRefs>
    <ds:schemaRef ds:uri="http://schemas.microsoft.com/sharepoint/v3/contenttype/forms"/>
  </ds:schemaRefs>
</ds:datastoreItem>
</file>

<file path=customXml/itemProps3.xml><?xml version="1.0" encoding="utf-8"?>
<ds:datastoreItem xmlns:ds="http://schemas.openxmlformats.org/officeDocument/2006/customXml" ds:itemID="{8E37025F-3BB8-43C4-B8FB-EA40971E4D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a4bea40-6f13-4f11-9400-40494773d5da"/>
    <ds:schemaRef ds:uri="7dde05e2-efbe-4c0c-a05d-905563261fe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UK_mal_graa</Template>
  <TotalTime>1779</TotalTime>
  <Words>2287</Words>
  <Application>Microsoft Office PowerPoint</Application>
  <PresentationFormat>Egendefinert</PresentationFormat>
  <Paragraphs>219</Paragraphs>
  <Slides>24</Slides>
  <Notes>0</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24</vt:i4>
      </vt:variant>
    </vt:vector>
  </HeadingPairs>
  <TitlesOfParts>
    <vt:vector size="28" baseType="lpstr">
      <vt:lpstr>Arial</vt:lpstr>
      <vt:lpstr>Calibri</vt:lpstr>
      <vt:lpstr>Times New Roman</vt:lpstr>
      <vt:lpstr>UK_mal_graa</vt:lpstr>
      <vt:lpstr>§ 9A I OPPLÆRINGSLOVA</vt:lpstr>
      <vt:lpstr>Målsetjing med rutine</vt:lpstr>
      <vt:lpstr>Seks fasar i arbeidet</vt:lpstr>
      <vt:lpstr>Fase: Følge med</vt:lpstr>
      <vt:lpstr> Alle tilsette på skulen har plikt til å følge med</vt:lpstr>
      <vt:lpstr>Korleis fange opp at elevar ikkje har det trygt og godt?</vt:lpstr>
      <vt:lpstr>Fase: Gripe inn</vt:lpstr>
      <vt:lpstr>Grip inn umiddelbart ved mobbing og uønskt åtferd</vt:lpstr>
      <vt:lpstr>Alle tilsette på skulen har plikt til å gripe inn</vt:lpstr>
      <vt:lpstr>Bruk av fysisk makt</vt:lpstr>
      <vt:lpstr>Fase: Varsle</vt:lpstr>
      <vt:lpstr>Alle tilsette har plikt til å varsle om all mistanke</vt:lpstr>
      <vt:lpstr>Kva når tilsette mobbar?</vt:lpstr>
      <vt:lpstr>Kor raskt skal du varsle?</vt:lpstr>
      <vt:lpstr>Fase: Undersøke</vt:lpstr>
      <vt:lpstr>Undersøk saka dersom nokon seier ifrå om at dei ikkje har det bra</vt:lpstr>
      <vt:lpstr>Eleven har rett til å medverke og rett til å verte høyrd</vt:lpstr>
      <vt:lpstr>Digitale hendingar</vt:lpstr>
      <vt:lpstr>Fase: Sette inn tiltak</vt:lpstr>
      <vt:lpstr>Skulen har plikt til å sette inn eigna tiltak</vt:lpstr>
      <vt:lpstr>Kva er eigna tiltak?</vt:lpstr>
      <vt:lpstr>Fase: Dokumentere</vt:lpstr>
      <vt:lpstr>Skulen må dokumentere kva som vert gjort</vt:lpstr>
      <vt:lpstr>Krav om Aktivitetsplan</vt:lpstr>
    </vt:vector>
  </TitlesOfParts>
  <Company>SSIKT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§9A I OPPLÆRINGSLOVA</dc:title>
  <dc:creator>Vegard Sæter Gurskevik</dc:creator>
  <cp:lastModifiedBy>Janne-Marit Myklebust</cp:lastModifiedBy>
  <cp:revision>43</cp:revision>
  <cp:lastPrinted>2020-12-01T09:17:59Z</cp:lastPrinted>
  <dcterms:created xsi:type="dcterms:W3CDTF">2020-09-15T06:58:55Z</dcterms:created>
  <dcterms:modified xsi:type="dcterms:W3CDTF">2023-06-21T10:54:39Z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0x0101007C5E16C346126D4AB0512DD7752BF3A5</vt:lpwstr>
  </property>
  <property fmtid="{D5CDD505-2E9C-101B-9397-08002B2CF9AE}" pid="3" name="Order">
    <vt:r8>92600</vt:r8>
  </property>
  <property fmtid="{D5CDD505-2E9C-101B-9397-08002B2CF9AE}" pid="4" name="MediaServiceImageTags">
    <vt:lpwstr/>
  </property>
</Properties>
</file>